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sldIdLst>
    <p:sldId id="265" r:id="rId2"/>
    <p:sldId id="300" r:id="rId3"/>
    <p:sldId id="286" r:id="rId4"/>
    <p:sldId id="292" r:id="rId5"/>
    <p:sldId id="293" r:id="rId6"/>
    <p:sldId id="290" r:id="rId7"/>
    <p:sldId id="287" r:id="rId8"/>
    <p:sldId id="294" r:id="rId9"/>
    <p:sldId id="296" r:id="rId10"/>
    <p:sldId id="297" r:id="rId11"/>
    <p:sldId id="302" r:id="rId12"/>
    <p:sldId id="298" r:id="rId13"/>
    <p:sldId id="295" r:id="rId14"/>
    <p:sldId id="276" r:id="rId15"/>
    <p:sldId id="278" r:id="rId16"/>
    <p:sldId id="303" r:id="rId17"/>
    <p:sldId id="305" r:id="rId18"/>
    <p:sldId id="304" r:id="rId19"/>
    <p:sldId id="306" r:id="rId20"/>
    <p:sldId id="307" r:id="rId21"/>
    <p:sldId id="308" r:id="rId22"/>
    <p:sldId id="309" r:id="rId23"/>
    <p:sldId id="310" r:id="rId24"/>
    <p:sldId id="31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FDF36E-8D98-4FFD-B6C5-E465770FF41B}" v="44" dt="2026-10-22T15:45:50.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lyn Curry" userId="23dcdb0d1de62c75" providerId="LiveId" clId="{B44E42E9-AC3F-45D1-85B1-78DD72470802}"/>
    <pc:docChg chg="undo redo custSel addSld delSld modSld sldOrd modMainMaster">
      <pc:chgData name="Marilyn Curry" userId="23dcdb0d1de62c75" providerId="LiveId" clId="{B44E42E9-AC3F-45D1-85B1-78DD72470802}" dt="2026-10-22T15:45:50.529" v="28526"/>
      <pc:docMkLst>
        <pc:docMk/>
      </pc:docMkLst>
      <pc:sldChg chg="addSp delSp modSp mod setBg delDesignElem">
        <pc:chgData name="Marilyn Curry" userId="23dcdb0d1de62c75" providerId="LiveId" clId="{B44E42E9-AC3F-45D1-85B1-78DD72470802}" dt="2026-10-21T14:17:56.212" v="28116" actId="27636"/>
        <pc:sldMkLst>
          <pc:docMk/>
          <pc:sldMk cId="3113346126" sldId="265"/>
        </pc:sldMkLst>
        <pc:spChg chg="mod">
          <ac:chgData name="Marilyn Curry" userId="23dcdb0d1de62c75" providerId="LiveId" clId="{B44E42E9-AC3F-45D1-85B1-78DD72470802}" dt="2026-10-21T14:17:56.212" v="28116" actId="27636"/>
          <ac:spMkLst>
            <pc:docMk/>
            <pc:sldMk cId="3113346126" sldId="265"/>
            <ac:spMk id="2" creationId="{7FD90E49-961B-9173-18B1-8109F27D0C75}"/>
          </ac:spMkLst>
        </pc:spChg>
        <pc:spChg chg="add">
          <ac:chgData name="Marilyn Curry" userId="23dcdb0d1de62c75" providerId="LiveId" clId="{B44E42E9-AC3F-45D1-85B1-78DD72470802}" dt="2026-10-20T19:28:26.391" v="11703" actId="26606"/>
          <ac:spMkLst>
            <pc:docMk/>
            <pc:sldMk cId="3113346126" sldId="265"/>
            <ac:spMk id="10" creationId="{FB5B0058-AF13-4859-B429-4EDDE2A26F7F}"/>
          </ac:spMkLst>
        </pc:spChg>
        <pc:spChg chg="add">
          <ac:chgData name="Marilyn Curry" userId="23dcdb0d1de62c75" providerId="LiveId" clId="{B44E42E9-AC3F-45D1-85B1-78DD72470802}" dt="2026-10-20T19:28:26.391" v="11703" actId="26606"/>
          <ac:spMkLst>
            <pc:docMk/>
            <pc:sldMk cId="3113346126" sldId="265"/>
            <ac:spMk id="12" creationId="{1A89CBBC-7743-43D9-A324-25CB472E9B2E}"/>
          </ac:spMkLst>
        </pc:spChg>
        <pc:picChg chg="mod">
          <ac:chgData name="Marilyn Curry" userId="23dcdb0d1de62c75" providerId="LiveId" clId="{B44E42E9-AC3F-45D1-85B1-78DD72470802}" dt="2026-10-20T19:28:26.391" v="11703" actId="26606"/>
          <ac:picMkLst>
            <pc:docMk/>
            <pc:sldMk cId="3113346126" sldId="265"/>
            <ac:picMk id="5" creationId="{0AD54AD4-0CF6-0F08-E7AB-7DA59DE54CB6}"/>
          </ac:picMkLst>
        </pc:picChg>
      </pc:sldChg>
      <pc:sldChg chg="addSp delSp modSp mod setBg delDesignElem">
        <pc:chgData name="Marilyn Curry" userId="23dcdb0d1de62c75" providerId="LiveId" clId="{B44E42E9-AC3F-45D1-85B1-78DD72470802}" dt="2026-10-22T11:09:55.584" v="28415" actId="20577"/>
        <pc:sldMkLst>
          <pc:docMk/>
          <pc:sldMk cId="3471818072" sldId="276"/>
        </pc:sldMkLst>
        <pc:spChg chg="mod">
          <ac:chgData name="Marilyn Curry" userId="23dcdb0d1de62c75" providerId="LiveId" clId="{B44E42E9-AC3F-45D1-85B1-78DD72470802}" dt="2026-10-21T12:26:22.478" v="17084" actId="14100"/>
          <ac:spMkLst>
            <pc:docMk/>
            <pc:sldMk cId="3471818072" sldId="276"/>
            <ac:spMk id="2" creationId="{8664EA14-0D26-3A90-6056-DB83BB3DDE1D}"/>
          </ac:spMkLst>
        </pc:spChg>
        <pc:spChg chg="mod">
          <ac:chgData name="Marilyn Curry" userId="23dcdb0d1de62c75" providerId="LiveId" clId="{B44E42E9-AC3F-45D1-85B1-78DD72470802}" dt="2026-10-22T11:09:55.584" v="28415" actId="20577"/>
          <ac:spMkLst>
            <pc:docMk/>
            <pc:sldMk cId="3471818072" sldId="276"/>
            <ac:spMk id="6" creationId="{A3304743-ABCE-7430-CF14-152FC85C21C0}"/>
          </ac:spMkLst>
        </pc:spChg>
        <pc:picChg chg="mod">
          <ac:chgData name="Marilyn Curry" userId="23dcdb0d1de62c75" providerId="LiveId" clId="{B44E42E9-AC3F-45D1-85B1-78DD72470802}" dt="2026-10-21T12:26:24.420" v="17085" actId="1076"/>
          <ac:picMkLst>
            <pc:docMk/>
            <pc:sldMk cId="3471818072" sldId="276"/>
            <ac:picMk id="5" creationId="{A7864B6A-3E86-DE02-6A14-6626BCDFD209}"/>
          </ac:picMkLst>
        </pc:picChg>
      </pc:sldChg>
      <pc:sldChg chg="addSp delSp modSp mod setBg delDesignElem">
        <pc:chgData name="Marilyn Curry" userId="23dcdb0d1de62c75" providerId="LiveId" clId="{B44E42E9-AC3F-45D1-85B1-78DD72470802}" dt="2026-10-22T11:11:29.049" v="28417" actId="114"/>
        <pc:sldMkLst>
          <pc:docMk/>
          <pc:sldMk cId="3880976192" sldId="278"/>
        </pc:sldMkLst>
        <pc:spChg chg="mod">
          <ac:chgData name="Marilyn Curry" userId="23dcdb0d1de62c75" providerId="LiveId" clId="{B44E42E9-AC3F-45D1-85B1-78DD72470802}" dt="2026-10-21T12:33:51.565" v="17615" actId="20577"/>
          <ac:spMkLst>
            <pc:docMk/>
            <pc:sldMk cId="3880976192" sldId="278"/>
            <ac:spMk id="2" creationId="{4704B4C5-4C5A-85EC-C6CC-178A3B95BD1E}"/>
          </ac:spMkLst>
        </pc:spChg>
        <pc:spChg chg="mod">
          <ac:chgData name="Marilyn Curry" userId="23dcdb0d1de62c75" providerId="LiveId" clId="{B44E42E9-AC3F-45D1-85B1-78DD72470802}" dt="2026-10-22T11:11:29.049" v="28417" actId="114"/>
          <ac:spMkLst>
            <pc:docMk/>
            <pc:sldMk cId="3880976192" sldId="278"/>
            <ac:spMk id="6" creationId="{B06BA6A3-B3DA-443F-3768-FC4023992B00}"/>
          </ac:spMkLst>
        </pc:spChg>
      </pc:sldChg>
      <pc:sldChg chg="addSp delSp del setBg delDesignElem">
        <pc:chgData name="Marilyn Curry" userId="23dcdb0d1de62c75" providerId="LiveId" clId="{B44E42E9-AC3F-45D1-85B1-78DD72470802}" dt="2026-10-21T14:16:53.369" v="28113" actId="2696"/>
        <pc:sldMkLst>
          <pc:docMk/>
          <pc:sldMk cId="1089223526" sldId="279"/>
        </pc:sldMkLst>
      </pc:sldChg>
      <pc:sldChg chg="addSp delSp modSp mod setBg delDesignElem">
        <pc:chgData name="Marilyn Curry" userId="23dcdb0d1de62c75" providerId="LiveId" clId="{B44E42E9-AC3F-45D1-85B1-78DD72470802}" dt="2026-10-21T10:26:19.218" v="13681" actId="114"/>
        <pc:sldMkLst>
          <pc:docMk/>
          <pc:sldMk cId="1494618941" sldId="286"/>
        </pc:sldMkLst>
        <pc:spChg chg="mod">
          <ac:chgData name="Marilyn Curry" userId="23dcdb0d1de62c75" providerId="LiveId" clId="{B44E42E9-AC3F-45D1-85B1-78DD72470802}" dt="2026-10-20T21:08:20.319" v="13486" actId="14100"/>
          <ac:spMkLst>
            <pc:docMk/>
            <pc:sldMk cId="1494618941" sldId="286"/>
            <ac:spMk id="2" creationId="{5144EBE5-6961-0641-283E-951527C5EC61}"/>
          </ac:spMkLst>
        </pc:spChg>
        <pc:spChg chg="mod">
          <ac:chgData name="Marilyn Curry" userId="23dcdb0d1de62c75" providerId="LiveId" clId="{B44E42E9-AC3F-45D1-85B1-78DD72470802}" dt="2026-10-21T10:26:19.218" v="13681" actId="114"/>
          <ac:spMkLst>
            <pc:docMk/>
            <pc:sldMk cId="1494618941" sldId="286"/>
            <ac:spMk id="6" creationId="{02739F01-9D54-61B8-C35B-4B5480370430}"/>
          </ac:spMkLst>
        </pc:spChg>
      </pc:sldChg>
      <pc:sldChg chg="addSp delSp modSp mod setBg delDesignElem">
        <pc:chgData name="Marilyn Curry" userId="23dcdb0d1de62c75" providerId="LiveId" clId="{B44E42E9-AC3F-45D1-85B1-78DD72470802}" dt="2026-10-21T10:43:09.840" v="13702" actId="20577"/>
        <pc:sldMkLst>
          <pc:docMk/>
          <pc:sldMk cId="1941196415" sldId="287"/>
        </pc:sldMkLst>
        <pc:spChg chg="mod">
          <ac:chgData name="Marilyn Curry" userId="23dcdb0d1de62c75" providerId="LiveId" clId="{B44E42E9-AC3F-45D1-85B1-78DD72470802}" dt="2026-10-20T13:20:02.136" v="6746" actId="20577"/>
          <ac:spMkLst>
            <pc:docMk/>
            <pc:sldMk cId="1941196415" sldId="287"/>
            <ac:spMk id="2" creationId="{1C716C6C-18E3-B8C1-D2DB-34A91A86AE1C}"/>
          </ac:spMkLst>
        </pc:spChg>
        <pc:spChg chg="mod">
          <ac:chgData name="Marilyn Curry" userId="23dcdb0d1de62c75" providerId="LiveId" clId="{B44E42E9-AC3F-45D1-85B1-78DD72470802}" dt="2026-10-21T10:43:09.840" v="13702" actId="20577"/>
          <ac:spMkLst>
            <pc:docMk/>
            <pc:sldMk cId="1941196415" sldId="287"/>
            <ac:spMk id="6" creationId="{AD49B2EB-E7A6-4E2A-C3E2-D5B11F885C45}"/>
          </ac:spMkLst>
        </pc:spChg>
      </pc:sldChg>
      <pc:sldChg chg="addSp delSp modSp del mod setBg delDesignElem">
        <pc:chgData name="Marilyn Curry" userId="23dcdb0d1de62c75" providerId="LiveId" clId="{B44E42E9-AC3F-45D1-85B1-78DD72470802}" dt="2026-10-21T14:17:25.227" v="28114" actId="2696"/>
        <pc:sldMkLst>
          <pc:docMk/>
          <pc:sldMk cId="2340676717" sldId="289"/>
        </pc:sldMkLst>
      </pc:sldChg>
      <pc:sldChg chg="addSp delSp modSp add mod setBg setClrOvrMap delDesignElem">
        <pc:chgData name="Marilyn Curry" userId="23dcdb0d1de62c75" providerId="LiveId" clId="{B44E42E9-AC3F-45D1-85B1-78DD72470802}" dt="2026-10-21T10:30:33.531" v="13697" actId="114"/>
        <pc:sldMkLst>
          <pc:docMk/>
          <pc:sldMk cId="3036773114" sldId="290"/>
        </pc:sldMkLst>
        <pc:spChg chg="mod">
          <ac:chgData name="Marilyn Curry" userId="23dcdb0d1de62c75" providerId="LiveId" clId="{B44E42E9-AC3F-45D1-85B1-78DD72470802}" dt="2026-10-20T20:11:32.762" v="12477" actId="27636"/>
          <ac:spMkLst>
            <pc:docMk/>
            <pc:sldMk cId="3036773114" sldId="290"/>
            <ac:spMk id="2" creationId="{F258D80D-01FB-47C5-DF74-1ED5A5ABBF5B}"/>
          </ac:spMkLst>
        </pc:spChg>
        <pc:spChg chg="mod">
          <ac:chgData name="Marilyn Curry" userId="23dcdb0d1de62c75" providerId="LiveId" clId="{B44E42E9-AC3F-45D1-85B1-78DD72470802}" dt="2026-10-21T10:30:33.531" v="13697" actId="114"/>
          <ac:spMkLst>
            <pc:docMk/>
            <pc:sldMk cId="3036773114" sldId="290"/>
            <ac:spMk id="6" creationId="{C2DF92A0-D47F-1FF7-012C-D9DA8AC29C9B}"/>
          </ac:spMkLst>
        </pc:spChg>
        <pc:spChg chg="add">
          <ac:chgData name="Marilyn Curry" userId="23dcdb0d1de62c75" providerId="LiveId" clId="{B44E42E9-AC3F-45D1-85B1-78DD72470802}" dt="2026-10-20T19:42:31.856" v="12107" actId="26606"/>
          <ac:spMkLst>
            <pc:docMk/>
            <pc:sldMk cId="3036773114" sldId="290"/>
            <ac:spMk id="8" creationId="{70A48D59-8581-41F7-B529-F4617FE07A9A}"/>
          </ac:spMkLst>
        </pc:spChg>
        <pc:spChg chg="add">
          <ac:chgData name="Marilyn Curry" userId="23dcdb0d1de62c75" providerId="LiveId" clId="{B44E42E9-AC3F-45D1-85B1-78DD72470802}" dt="2026-10-20T19:42:31.856" v="12107" actId="26606"/>
          <ac:spMkLst>
            <pc:docMk/>
            <pc:sldMk cId="3036773114" sldId="290"/>
            <ac:spMk id="10" creationId="{9DD005C1-8C51-42D6-9BEE-B9B83849743D}"/>
          </ac:spMkLst>
        </pc:spChg>
        <pc:spChg chg="add">
          <ac:chgData name="Marilyn Curry" userId="23dcdb0d1de62c75" providerId="LiveId" clId="{B44E42E9-AC3F-45D1-85B1-78DD72470802}" dt="2026-10-20T19:42:31.856" v="12107" actId="26606"/>
          <ac:spMkLst>
            <pc:docMk/>
            <pc:sldMk cId="3036773114" sldId="290"/>
            <ac:spMk id="11" creationId="{B250C39F-3F6C-4D53-86D2-7BC6B2FF609C}"/>
          </ac:spMkLst>
        </pc:spChg>
        <pc:picChg chg="mod">
          <ac:chgData name="Marilyn Curry" userId="23dcdb0d1de62c75" providerId="LiveId" clId="{B44E42E9-AC3F-45D1-85B1-78DD72470802}" dt="2026-10-20T19:42:31.856" v="12107" actId="26606"/>
          <ac:picMkLst>
            <pc:docMk/>
            <pc:sldMk cId="3036773114" sldId="290"/>
            <ac:picMk id="5" creationId="{84B0785E-CBEB-38EA-77F5-CAE5DF0B27FB}"/>
          </ac:picMkLst>
        </pc:picChg>
      </pc:sldChg>
      <pc:sldChg chg="delSp modSp add mod ord delDesignElem">
        <pc:chgData name="Marilyn Curry" userId="23dcdb0d1de62c75" providerId="LiveId" clId="{B44E42E9-AC3F-45D1-85B1-78DD72470802}" dt="2026-10-22T12:54:35.590" v="28513" actId="20577"/>
        <pc:sldMkLst>
          <pc:docMk/>
          <pc:sldMk cId="3714616957" sldId="292"/>
        </pc:sldMkLst>
        <pc:spChg chg="mod">
          <ac:chgData name="Marilyn Curry" userId="23dcdb0d1de62c75" providerId="LiveId" clId="{B44E42E9-AC3F-45D1-85B1-78DD72470802}" dt="2026-10-21T10:27:08.806" v="13682" actId="114"/>
          <ac:spMkLst>
            <pc:docMk/>
            <pc:sldMk cId="3714616957" sldId="292"/>
            <ac:spMk id="2" creationId="{53B89320-D307-07B3-B48E-88462F62336E}"/>
          </ac:spMkLst>
        </pc:spChg>
        <pc:spChg chg="mod">
          <ac:chgData name="Marilyn Curry" userId="23dcdb0d1de62c75" providerId="LiveId" clId="{B44E42E9-AC3F-45D1-85B1-78DD72470802}" dt="2026-10-22T12:54:35.590" v="28513" actId="20577"/>
          <ac:spMkLst>
            <pc:docMk/>
            <pc:sldMk cId="3714616957" sldId="292"/>
            <ac:spMk id="6" creationId="{AB78569A-4BAC-BDA4-2EE5-D81BCAB993AF}"/>
          </ac:spMkLst>
        </pc:spChg>
      </pc:sldChg>
      <pc:sldChg chg="addSp delSp modSp add mod modTransition setBg setClrOvrMap delDesignElem">
        <pc:chgData name="Marilyn Curry" userId="23dcdb0d1de62c75" providerId="LiveId" clId="{B44E42E9-AC3F-45D1-85B1-78DD72470802}" dt="2026-10-22T15:39:57.211" v="28515"/>
        <pc:sldMkLst>
          <pc:docMk/>
          <pc:sldMk cId="534500286" sldId="293"/>
        </pc:sldMkLst>
        <pc:spChg chg="mod">
          <ac:chgData name="Marilyn Curry" userId="23dcdb0d1de62c75" providerId="LiveId" clId="{B44E42E9-AC3F-45D1-85B1-78DD72470802}" dt="2026-10-20T19:41:42.307" v="12103" actId="14100"/>
          <ac:spMkLst>
            <pc:docMk/>
            <pc:sldMk cId="534500286" sldId="293"/>
            <ac:spMk id="2" creationId="{A7B6631B-AD42-6B78-24F5-4D3479AFC560}"/>
          </ac:spMkLst>
        </pc:spChg>
        <pc:spChg chg="mod">
          <ac:chgData name="Marilyn Curry" userId="23dcdb0d1de62c75" providerId="LiveId" clId="{B44E42E9-AC3F-45D1-85B1-78DD72470802}" dt="2026-10-21T10:28:16.360" v="13685" actId="114"/>
          <ac:spMkLst>
            <pc:docMk/>
            <pc:sldMk cId="534500286" sldId="293"/>
            <ac:spMk id="6" creationId="{BF15EB16-A9D8-8DCB-76D6-6823CACFDDCC}"/>
          </ac:spMkLst>
        </pc:spChg>
        <pc:spChg chg="add">
          <ac:chgData name="Marilyn Curry" userId="23dcdb0d1de62c75" providerId="LiveId" clId="{B44E42E9-AC3F-45D1-85B1-78DD72470802}" dt="2026-10-20T19:27:32.780" v="11702" actId="26606"/>
          <ac:spMkLst>
            <pc:docMk/>
            <pc:sldMk cId="534500286" sldId="293"/>
            <ac:spMk id="8" creationId="{70A48D59-8581-41F7-B529-F4617FE07A9A}"/>
          </ac:spMkLst>
        </pc:spChg>
        <pc:spChg chg="add">
          <ac:chgData name="Marilyn Curry" userId="23dcdb0d1de62c75" providerId="LiveId" clId="{B44E42E9-AC3F-45D1-85B1-78DD72470802}" dt="2026-10-20T19:27:32.780" v="11702" actId="26606"/>
          <ac:spMkLst>
            <pc:docMk/>
            <pc:sldMk cId="534500286" sldId="293"/>
            <ac:spMk id="10" creationId="{9DD005C1-8C51-42D6-9BEE-B9B83849743D}"/>
          </ac:spMkLst>
        </pc:spChg>
        <pc:spChg chg="add">
          <ac:chgData name="Marilyn Curry" userId="23dcdb0d1de62c75" providerId="LiveId" clId="{B44E42E9-AC3F-45D1-85B1-78DD72470802}" dt="2026-10-20T19:27:32.780" v="11702" actId="26606"/>
          <ac:spMkLst>
            <pc:docMk/>
            <pc:sldMk cId="534500286" sldId="293"/>
            <ac:spMk id="11" creationId="{B250C39F-3F6C-4D53-86D2-7BC6B2FF609C}"/>
          </ac:spMkLst>
        </pc:spChg>
        <pc:picChg chg="mod">
          <ac:chgData name="Marilyn Curry" userId="23dcdb0d1de62c75" providerId="LiveId" clId="{B44E42E9-AC3F-45D1-85B1-78DD72470802}" dt="2026-10-20T20:08:36.083" v="12464" actId="1076"/>
          <ac:picMkLst>
            <pc:docMk/>
            <pc:sldMk cId="534500286" sldId="293"/>
            <ac:picMk id="5" creationId="{7576ECEB-FBFD-2FC5-CFD7-247200632E85}"/>
          </ac:picMkLst>
        </pc:picChg>
      </pc:sldChg>
      <pc:sldChg chg="delSp modSp add mod ord delDesignElem">
        <pc:chgData name="Marilyn Curry" userId="23dcdb0d1de62c75" providerId="LiveId" clId="{B44E42E9-AC3F-45D1-85B1-78DD72470802}" dt="2026-10-20T20:12:09.808" v="12479"/>
        <pc:sldMkLst>
          <pc:docMk/>
          <pc:sldMk cId="3262408658" sldId="294"/>
        </pc:sldMkLst>
        <pc:spChg chg="mod">
          <ac:chgData name="Marilyn Curry" userId="23dcdb0d1de62c75" providerId="LiveId" clId="{B44E42E9-AC3F-45D1-85B1-78DD72470802}" dt="2026-10-20T13:41:38.454" v="8355" actId="113"/>
          <ac:spMkLst>
            <pc:docMk/>
            <pc:sldMk cId="3262408658" sldId="294"/>
            <ac:spMk id="2" creationId="{D54F50C6-E2E4-6F48-FC44-58C65D63D1D0}"/>
          </ac:spMkLst>
        </pc:spChg>
        <pc:spChg chg="mod">
          <ac:chgData name="Marilyn Curry" userId="23dcdb0d1de62c75" providerId="LiveId" clId="{B44E42E9-AC3F-45D1-85B1-78DD72470802}" dt="2026-10-20T14:14:36.547" v="11129" actId="313"/>
          <ac:spMkLst>
            <pc:docMk/>
            <pc:sldMk cId="3262408658" sldId="294"/>
            <ac:spMk id="6" creationId="{694C086F-91AB-1C3C-CE97-33650484747C}"/>
          </ac:spMkLst>
        </pc:spChg>
        <pc:picChg chg="mod">
          <ac:chgData name="Marilyn Curry" userId="23dcdb0d1de62c75" providerId="LiveId" clId="{B44E42E9-AC3F-45D1-85B1-78DD72470802}" dt="2026-10-20T13:08:52.165" v="5832" actId="1076"/>
          <ac:picMkLst>
            <pc:docMk/>
            <pc:sldMk cId="3262408658" sldId="294"/>
            <ac:picMk id="5" creationId="{4B9EB351-8039-5729-E830-FF34658BF587}"/>
          </ac:picMkLst>
        </pc:picChg>
      </pc:sldChg>
      <pc:sldChg chg="delSp modSp add mod modTransition delDesignElem">
        <pc:chgData name="Marilyn Curry" userId="23dcdb0d1de62c75" providerId="LiveId" clId="{B44E42E9-AC3F-45D1-85B1-78DD72470802}" dt="2026-10-22T15:42:07.692" v="28516"/>
        <pc:sldMkLst>
          <pc:docMk/>
          <pc:sldMk cId="1022057098" sldId="295"/>
        </pc:sldMkLst>
        <pc:spChg chg="mod">
          <ac:chgData name="Marilyn Curry" userId="23dcdb0d1de62c75" providerId="LiveId" clId="{B44E42E9-AC3F-45D1-85B1-78DD72470802}" dt="2026-10-22T11:05:57.210" v="28378" actId="20577"/>
          <ac:spMkLst>
            <pc:docMk/>
            <pc:sldMk cId="1022057098" sldId="295"/>
            <ac:spMk id="2" creationId="{D1F1D975-F08A-39BD-23E7-9DEFF9DEE95A}"/>
          </ac:spMkLst>
        </pc:spChg>
        <pc:spChg chg="mod">
          <ac:chgData name="Marilyn Curry" userId="23dcdb0d1de62c75" providerId="LiveId" clId="{B44E42E9-AC3F-45D1-85B1-78DD72470802}" dt="2026-10-22T11:08:01.497" v="28404" actId="20577"/>
          <ac:spMkLst>
            <pc:docMk/>
            <pc:sldMk cId="1022057098" sldId="295"/>
            <ac:spMk id="6" creationId="{153B243E-393E-4437-DD75-5DC4A019E672}"/>
          </ac:spMkLst>
        </pc:spChg>
      </pc:sldChg>
      <pc:sldChg chg="addSp delSp modSp add mod setBg setClrOvrMap delDesignElem">
        <pc:chgData name="Marilyn Curry" userId="23dcdb0d1de62c75" providerId="LiveId" clId="{B44E42E9-AC3F-45D1-85B1-78DD72470802}" dt="2026-10-20T22:08:15.945" v="13545" actId="20577"/>
        <pc:sldMkLst>
          <pc:docMk/>
          <pc:sldMk cId="3413000590" sldId="296"/>
        </pc:sldMkLst>
        <pc:spChg chg="mod">
          <ac:chgData name="Marilyn Curry" userId="23dcdb0d1de62c75" providerId="LiveId" clId="{B44E42E9-AC3F-45D1-85B1-78DD72470802}" dt="2026-10-20T19:48:04.751" v="12247" actId="27636"/>
          <ac:spMkLst>
            <pc:docMk/>
            <pc:sldMk cId="3413000590" sldId="296"/>
            <ac:spMk id="2" creationId="{31561609-9FA0-D1E4-3EAB-CA2D6D94DC75}"/>
          </ac:spMkLst>
        </pc:spChg>
        <pc:spChg chg="mod">
          <ac:chgData name="Marilyn Curry" userId="23dcdb0d1de62c75" providerId="LiveId" clId="{B44E42E9-AC3F-45D1-85B1-78DD72470802}" dt="2026-10-20T22:08:15.945" v="13545" actId="20577"/>
          <ac:spMkLst>
            <pc:docMk/>
            <pc:sldMk cId="3413000590" sldId="296"/>
            <ac:spMk id="6" creationId="{69B0182D-3346-CF02-66EF-4BA29564BBDB}"/>
          </ac:spMkLst>
        </pc:spChg>
        <pc:spChg chg="add">
          <ac:chgData name="Marilyn Curry" userId="23dcdb0d1de62c75" providerId="LiveId" clId="{B44E42E9-AC3F-45D1-85B1-78DD72470802}" dt="2026-10-20T19:47:39.798" v="12239" actId="26606"/>
          <ac:spMkLst>
            <pc:docMk/>
            <pc:sldMk cId="3413000590" sldId="296"/>
            <ac:spMk id="10" creationId="{9228552E-C8B1-4A80-8448-0787CE0FC704}"/>
          </ac:spMkLst>
        </pc:spChg>
        <pc:picChg chg="mod">
          <ac:chgData name="Marilyn Curry" userId="23dcdb0d1de62c75" providerId="LiveId" clId="{B44E42E9-AC3F-45D1-85B1-78DD72470802}" dt="2026-10-20T19:47:39.798" v="12239" actId="26606"/>
          <ac:picMkLst>
            <pc:docMk/>
            <pc:sldMk cId="3413000590" sldId="296"/>
            <ac:picMk id="5" creationId="{D37EBBBD-308E-6CD0-2F92-B956862CFD6C}"/>
          </ac:picMkLst>
        </pc:picChg>
      </pc:sldChg>
      <pc:sldChg chg="delSp modSp add mod ord delDesignElem">
        <pc:chgData name="Marilyn Curry" userId="23dcdb0d1de62c75" providerId="LiveId" clId="{B44E42E9-AC3F-45D1-85B1-78DD72470802}" dt="2026-10-21T16:42:13.985" v="28234" actId="20577"/>
        <pc:sldMkLst>
          <pc:docMk/>
          <pc:sldMk cId="2030489577" sldId="297"/>
        </pc:sldMkLst>
        <pc:spChg chg="mod">
          <ac:chgData name="Marilyn Curry" userId="23dcdb0d1de62c75" providerId="LiveId" clId="{B44E42E9-AC3F-45D1-85B1-78DD72470802}" dt="2026-10-21T16:42:13.985" v="28234" actId="20577"/>
          <ac:spMkLst>
            <pc:docMk/>
            <pc:sldMk cId="2030489577" sldId="297"/>
            <ac:spMk id="2" creationId="{313EBA1C-D6F8-D673-1E9A-7AAC0A042C8C}"/>
          </ac:spMkLst>
        </pc:spChg>
        <pc:spChg chg="mod">
          <ac:chgData name="Marilyn Curry" userId="23dcdb0d1de62c75" providerId="LiveId" clId="{B44E42E9-AC3F-45D1-85B1-78DD72470802}" dt="2026-10-21T15:28:35.129" v="28127" actId="255"/>
          <ac:spMkLst>
            <pc:docMk/>
            <pc:sldMk cId="2030489577" sldId="297"/>
            <ac:spMk id="6" creationId="{10DF3B63-8B6C-91D8-4FF0-541BB6A858A0}"/>
          </ac:spMkLst>
        </pc:spChg>
      </pc:sldChg>
      <pc:sldChg chg="addSp delSp modSp add mod ord delDesignElem">
        <pc:chgData name="Marilyn Curry" userId="23dcdb0d1de62c75" providerId="LiveId" clId="{B44E42E9-AC3F-45D1-85B1-78DD72470802}" dt="2026-10-21T16:44:03.748" v="28259" actId="20577"/>
        <pc:sldMkLst>
          <pc:docMk/>
          <pc:sldMk cId="348845286" sldId="298"/>
        </pc:sldMkLst>
        <pc:spChg chg="mod">
          <ac:chgData name="Marilyn Curry" userId="23dcdb0d1de62c75" providerId="LiveId" clId="{B44E42E9-AC3F-45D1-85B1-78DD72470802}" dt="2026-10-21T16:44:03.748" v="28259" actId="20577"/>
          <ac:spMkLst>
            <pc:docMk/>
            <pc:sldMk cId="348845286" sldId="298"/>
            <ac:spMk id="2" creationId="{118C43FA-B86F-0DAC-28CD-65AC06FF3C0E}"/>
          </ac:spMkLst>
        </pc:spChg>
        <pc:spChg chg="mod">
          <ac:chgData name="Marilyn Curry" userId="23dcdb0d1de62c75" providerId="LiveId" clId="{B44E42E9-AC3F-45D1-85B1-78DD72470802}" dt="2026-10-21T10:48:23.365" v="13813" actId="20577"/>
          <ac:spMkLst>
            <pc:docMk/>
            <pc:sldMk cId="348845286" sldId="298"/>
            <ac:spMk id="6" creationId="{81D7B83C-4F76-7784-CBC8-AEAE41582A4B}"/>
          </ac:spMkLst>
        </pc:spChg>
      </pc:sldChg>
      <pc:sldChg chg="addSp delSp modSp new mod modTransition setBg">
        <pc:chgData name="Marilyn Curry" userId="23dcdb0d1de62c75" providerId="LiveId" clId="{B44E42E9-AC3F-45D1-85B1-78DD72470802}" dt="2026-10-22T15:39:29.074" v="28514"/>
        <pc:sldMkLst>
          <pc:docMk/>
          <pc:sldMk cId="3986973096" sldId="300"/>
        </pc:sldMkLst>
        <pc:spChg chg="mod">
          <ac:chgData name="Marilyn Curry" userId="23dcdb0d1de62c75" providerId="LiveId" clId="{B44E42E9-AC3F-45D1-85B1-78DD72470802}" dt="2026-10-20T19:33:32.075" v="11908" actId="255"/>
          <ac:spMkLst>
            <pc:docMk/>
            <pc:sldMk cId="3986973096" sldId="300"/>
            <ac:spMk id="2" creationId="{003D6952-43B2-5984-409A-395C474EA875}"/>
          </ac:spMkLst>
        </pc:spChg>
        <pc:spChg chg="mod">
          <ac:chgData name="Marilyn Curry" userId="23dcdb0d1de62c75" providerId="LiveId" clId="{B44E42E9-AC3F-45D1-85B1-78DD72470802}" dt="2026-10-21T17:01:23.150" v="28316" actId="20577"/>
          <ac:spMkLst>
            <pc:docMk/>
            <pc:sldMk cId="3986973096" sldId="300"/>
            <ac:spMk id="4" creationId="{2955C31D-A4DC-DBDA-866A-C76EFFF59801}"/>
          </ac:spMkLst>
        </pc:spChg>
        <pc:spChg chg="add">
          <ac:chgData name="Marilyn Curry" userId="23dcdb0d1de62c75" providerId="LiveId" clId="{B44E42E9-AC3F-45D1-85B1-78DD72470802}" dt="2026-10-20T19:33:17.932" v="11906" actId="26606"/>
          <ac:spMkLst>
            <pc:docMk/>
            <pc:sldMk cId="3986973096" sldId="300"/>
            <ac:spMk id="10" creationId="{1DF91F20-B96F-4F77-AC3E-2CDD3BAA10C2}"/>
          </ac:spMkLst>
        </pc:spChg>
        <pc:spChg chg="add">
          <ac:chgData name="Marilyn Curry" userId="23dcdb0d1de62c75" providerId="LiveId" clId="{B44E42E9-AC3F-45D1-85B1-78DD72470802}" dt="2026-10-20T19:33:17.932" v="11906" actId="26606"/>
          <ac:spMkLst>
            <pc:docMk/>
            <pc:sldMk cId="3986973096" sldId="300"/>
            <ac:spMk id="12" creationId="{C3D487F7-9050-4871-B351-34A72ADB296C}"/>
          </ac:spMkLst>
        </pc:spChg>
        <pc:spChg chg="add">
          <ac:chgData name="Marilyn Curry" userId="23dcdb0d1de62c75" providerId="LiveId" clId="{B44E42E9-AC3F-45D1-85B1-78DD72470802}" dt="2026-10-20T19:33:17.932" v="11906" actId="26606"/>
          <ac:spMkLst>
            <pc:docMk/>
            <pc:sldMk cId="3986973096" sldId="300"/>
            <ac:spMk id="14" creationId="{F43C27DD-EF6A-4C48-9669-C2970E71A814}"/>
          </ac:spMkLst>
        </pc:spChg>
        <pc:spChg chg="add">
          <ac:chgData name="Marilyn Curry" userId="23dcdb0d1de62c75" providerId="LiveId" clId="{B44E42E9-AC3F-45D1-85B1-78DD72470802}" dt="2026-10-20T19:33:17.932" v="11906" actId="26606"/>
          <ac:spMkLst>
            <pc:docMk/>
            <pc:sldMk cId="3986973096" sldId="300"/>
            <ac:spMk id="16" creationId="{C84384FE-1C88-4CAA-8FB8-2313A3AE734D}"/>
          </ac:spMkLst>
        </pc:spChg>
        <pc:spChg chg="add">
          <ac:chgData name="Marilyn Curry" userId="23dcdb0d1de62c75" providerId="LiveId" clId="{B44E42E9-AC3F-45D1-85B1-78DD72470802}" dt="2026-10-20T19:33:17.932" v="11906" actId="26606"/>
          <ac:spMkLst>
            <pc:docMk/>
            <pc:sldMk cId="3986973096" sldId="300"/>
            <ac:spMk id="18" creationId="{87B6A113-58CD-406C-BCE4-6E1F1F2BE696}"/>
          </ac:spMkLst>
        </pc:spChg>
        <pc:spChg chg="add">
          <ac:chgData name="Marilyn Curry" userId="23dcdb0d1de62c75" providerId="LiveId" clId="{B44E42E9-AC3F-45D1-85B1-78DD72470802}" dt="2026-10-20T19:33:17.932" v="11906" actId="26606"/>
          <ac:spMkLst>
            <pc:docMk/>
            <pc:sldMk cId="3986973096" sldId="300"/>
            <ac:spMk id="20" creationId="{05A1AA86-B7E6-4C02-AA34-F1A25CD4CCBD}"/>
          </ac:spMkLst>
        </pc:spChg>
        <pc:picChg chg="add mod">
          <ac:chgData name="Marilyn Curry" userId="23dcdb0d1de62c75" providerId="LiveId" clId="{B44E42E9-AC3F-45D1-85B1-78DD72470802}" dt="2026-10-20T19:33:17.932" v="11906" actId="26606"/>
          <ac:picMkLst>
            <pc:docMk/>
            <pc:sldMk cId="3986973096" sldId="300"/>
            <ac:picMk id="5" creationId="{201A0F67-3B44-2EFC-A4C9-DF64B4D98F18}"/>
          </ac:picMkLst>
        </pc:picChg>
      </pc:sldChg>
      <pc:sldChg chg="modSp add mod">
        <pc:chgData name="Marilyn Curry" userId="23dcdb0d1de62c75" providerId="LiveId" clId="{B44E42E9-AC3F-45D1-85B1-78DD72470802}" dt="2026-10-22T11:04:35.336" v="28372" actId="20577"/>
        <pc:sldMkLst>
          <pc:docMk/>
          <pc:sldMk cId="3175112159" sldId="302"/>
        </pc:sldMkLst>
        <pc:spChg chg="mod">
          <ac:chgData name="Marilyn Curry" userId="23dcdb0d1de62c75" providerId="LiveId" clId="{B44E42E9-AC3F-45D1-85B1-78DD72470802}" dt="2026-10-22T11:04:35.336" v="28372" actId="20577"/>
          <ac:spMkLst>
            <pc:docMk/>
            <pc:sldMk cId="3175112159" sldId="302"/>
            <ac:spMk id="6" creationId="{8283942F-5FBC-3338-4BDC-11265C2C75B4}"/>
          </ac:spMkLst>
        </pc:spChg>
      </pc:sldChg>
      <pc:sldChg chg="modSp add mod modTransition">
        <pc:chgData name="Marilyn Curry" userId="23dcdb0d1de62c75" providerId="LiveId" clId="{B44E42E9-AC3F-45D1-85B1-78DD72470802}" dt="2026-10-22T15:44:09.294" v="28522"/>
        <pc:sldMkLst>
          <pc:docMk/>
          <pc:sldMk cId="1449770085" sldId="303"/>
        </pc:sldMkLst>
        <pc:spChg chg="mod">
          <ac:chgData name="Marilyn Curry" userId="23dcdb0d1de62c75" providerId="LiveId" clId="{B44E42E9-AC3F-45D1-85B1-78DD72470802}" dt="2026-10-21T15:30:07.058" v="28151" actId="27636"/>
          <ac:spMkLst>
            <pc:docMk/>
            <pc:sldMk cId="1449770085" sldId="303"/>
            <ac:spMk id="2" creationId="{B44C5091-89F5-451D-BDD4-B7F50182F619}"/>
          </ac:spMkLst>
        </pc:spChg>
        <pc:spChg chg="mod">
          <ac:chgData name="Marilyn Curry" userId="23dcdb0d1de62c75" providerId="LiveId" clId="{B44E42E9-AC3F-45D1-85B1-78DD72470802}" dt="2026-10-22T11:12:49.733" v="28422" actId="20577"/>
          <ac:spMkLst>
            <pc:docMk/>
            <pc:sldMk cId="1449770085" sldId="303"/>
            <ac:spMk id="6" creationId="{976E94A8-E780-8FC4-8D48-A25006B44327}"/>
          </ac:spMkLst>
        </pc:spChg>
      </pc:sldChg>
      <pc:sldChg chg="modSp add mod modTransition">
        <pc:chgData name="Marilyn Curry" userId="23dcdb0d1de62c75" providerId="LiveId" clId="{B44E42E9-AC3F-45D1-85B1-78DD72470802}" dt="2026-10-22T15:44:48.143" v="28524"/>
        <pc:sldMkLst>
          <pc:docMk/>
          <pc:sldMk cId="3915810605" sldId="304"/>
        </pc:sldMkLst>
        <pc:spChg chg="mod">
          <ac:chgData name="Marilyn Curry" userId="23dcdb0d1de62c75" providerId="LiveId" clId="{B44E42E9-AC3F-45D1-85B1-78DD72470802}" dt="2026-10-21T13:07:49.580" v="21794" actId="20577"/>
          <ac:spMkLst>
            <pc:docMk/>
            <pc:sldMk cId="3915810605" sldId="304"/>
            <ac:spMk id="2" creationId="{0C500206-FEE4-C4D6-1125-B9EF65090DD5}"/>
          </ac:spMkLst>
        </pc:spChg>
        <pc:spChg chg="mod">
          <ac:chgData name="Marilyn Curry" userId="23dcdb0d1de62c75" providerId="LiveId" clId="{B44E42E9-AC3F-45D1-85B1-78DD72470802}" dt="2026-10-21T17:17:41.900" v="28335" actId="20577"/>
          <ac:spMkLst>
            <pc:docMk/>
            <pc:sldMk cId="3915810605" sldId="304"/>
            <ac:spMk id="6" creationId="{D34829D7-9687-5070-E6CE-263B7A4F7685}"/>
          </ac:spMkLst>
        </pc:spChg>
      </pc:sldChg>
      <pc:sldChg chg="modSp add mod modTransition">
        <pc:chgData name="Marilyn Curry" userId="23dcdb0d1de62c75" providerId="LiveId" clId="{B44E42E9-AC3F-45D1-85B1-78DD72470802}" dt="2026-10-22T15:44:31.624" v="28523"/>
        <pc:sldMkLst>
          <pc:docMk/>
          <pc:sldMk cId="4095199101" sldId="305"/>
        </pc:sldMkLst>
        <pc:spChg chg="mod">
          <ac:chgData name="Marilyn Curry" userId="23dcdb0d1de62c75" providerId="LiveId" clId="{B44E42E9-AC3F-45D1-85B1-78DD72470802}" dt="2026-10-21T16:50:07.124" v="28276" actId="20577"/>
          <ac:spMkLst>
            <pc:docMk/>
            <pc:sldMk cId="4095199101" sldId="305"/>
            <ac:spMk id="2" creationId="{9F8EAFBF-9C3E-C120-9C1D-2AF336B0041C}"/>
          </ac:spMkLst>
        </pc:spChg>
        <pc:spChg chg="mod">
          <ac:chgData name="Marilyn Curry" userId="23dcdb0d1de62c75" providerId="LiveId" clId="{B44E42E9-AC3F-45D1-85B1-78DD72470802}" dt="2026-10-21T13:08:10.827" v="21806" actId="20577"/>
          <ac:spMkLst>
            <pc:docMk/>
            <pc:sldMk cId="4095199101" sldId="305"/>
            <ac:spMk id="6" creationId="{1B25DED9-D520-C918-94DB-5F43826682EB}"/>
          </ac:spMkLst>
        </pc:spChg>
      </pc:sldChg>
      <pc:sldChg chg="modSp add mod">
        <pc:chgData name="Marilyn Curry" userId="23dcdb0d1de62c75" providerId="LiveId" clId="{B44E42E9-AC3F-45D1-85B1-78DD72470802}" dt="2026-10-22T11:14:17.945" v="28437" actId="20577"/>
        <pc:sldMkLst>
          <pc:docMk/>
          <pc:sldMk cId="1001118091" sldId="306"/>
        </pc:sldMkLst>
        <pc:spChg chg="mod">
          <ac:chgData name="Marilyn Curry" userId="23dcdb0d1de62c75" providerId="LiveId" clId="{B44E42E9-AC3F-45D1-85B1-78DD72470802}" dt="2026-10-21T13:09:11.275" v="21863" actId="20577"/>
          <ac:spMkLst>
            <pc:docMk/>
            <pc:sldMk cId="1001118091" sldId="306"/>
            <ac:spMk id="2" creationId="{AEDB3A48-6A0E-6F19-A733-05E865C1D5CD}"/>
          </ac:spMkLst>
        </pc:spChg>
        <pc:spChg chg="mod">
          <ac:chgData name="Marilyn Curry" userId="23dcdb0d1de62c75" providerId="LiveId" clId="{B44E42E9-AC3F-45D1-85B1-78DD72470802}" dt="2026-10-22T11:14:17.945" v="28437" actId="20577"/>
          <ac:spMkLst>
            <pc:docMk/>
            <pc:sldMk cId="1001118091" sldId="306"/>
            <ac:spMk id="6" creationId="{6B668615-0E77-FE86-C33F-460C16CA4D86}"/>
          </ac:spMkLst>
        </pc:spChg>
      </pc:sldChg>
      <pc:sldChg chg="modSp add mod">
        <pc:chgData name="Marilyn Curry" userId="23dcdb0d1de62c75" providerId="LiveId" clId="{B44E42E9-AC3F-45D1-85B1-78DD72470802}" dt="2026-10-22T11:14:49.692" v="28442" actId="20577"/>
        <pc:sldMkLst>
          <pc:docMk/>
          <pc:sldMk cId="1066945007" sldId="307"/>
        </pc:sldMkLst>
        <pc:spChg chg="mod">
          <ac:chgData name="Marilyn Curry" userId="23dcdb0d1de62c75" providerId="LiveId" clId="{B44E42E9-AC3F-45D1-85B1-78DD72470802}" dt="2026-10-21T13:15:32.778" v="22904" actId="20577"/>
          <ac:spMkLst>
            <pc:docMk/>
            <pc:sldMk cId="1066945007" sldId="307"/>
            <ac:spMk id="2" creationId="{75F620D1-CC0F-70A5-CC8C-FC3C39E17191}"/>
          </ac:spMkLst>
        </pc:spChg>
        <pc:spChg chg="mod">
          <ac:chgData name="Marilyn Curry" userId="23dcdb0d1de62c75" providerId="LiveId" clId="{B44E42E9-AC3F-45D1-85B1-78DD72470802}" dt="2026-10-22T11:14:49.692" v="28442" actId="20577"/>
          <ac:spMkLst>
            <pc:docMk/>
            <pc:sldMk cId="1066945007" sldId="307"/>
            <ac:spMk id="6" creationId="{8A5D69EC-8E7B-F955-59E9-7C5F84229874}"/>
          </ac:spMkLst>
        </pc:spChg>
      </pc:sldChg>
      <pc:sldChg chg="modSp add mod">
        <pc:chgData name="Marilyn Curry" userId="23dcdb0d1de62c75" providerId="LiveId" clId="{B44E42E9-AC3F-45D1-85B1-78DD72470802}" dt="2026-10-22T11:16:32.627" v="28477" actId="20577"/>
        <pc:sldMkLst>
          <pc:docMk/>
          <pc:sldMk cId="1210261545" sldId="308"/>
        </pc:sldMkLst>
        <pc:spChg chg="mod">
          <ac:chgData name="Marilyn Curry" userId="23dcdb0d1de62c75" providerId="LiveId" clId="{B44E42E9-AC3F-45D1-85B1-78DD72470802}" dt="2026-10-21T16:56:19.968" v="28302" actId="313"/>
          <ac:spMkLst>
            <pc:docMk/>
            <pc:sldMk cId="1210261545" sldId="308"/>
            <ac:spMk id="2" creationId="{16FF7E20-0DB2-39C5-4CFA-89F0311DEC0F}"/>
          </ac:spMkLst>
        </pc:spChg>
        <pc:spChg chg="mod">
          <ac:chgData name="Marilyn Curry" userId="23dcdb0d1de62c75" providerId="LiveId" clId="{B44E42E9-AC3F-45D1-85B1-78DD72470802}" dt="2026-10-22T11:16:32.627" v="28477" actId="20577"/>
          <ac:spMkLst>
            <pc:docMk/>
            <pc:sldMk cId="1210261545" sldId="308"/>
            <ac:spMk id="6" creationId="{BE40F696-827B-BB2A-CADA-C33DC3A5ACF9}"/>
          </ac:spMkLst>
        </pc:spChg>
      </pc:sldChg>
      <pc:sldChg chg="modSp add mod modTransition">
        <pc:chgData name="Marilyn Curry" userId="23dcdb0d1de62c75" providerId="LiveId" clId="{B44E42E9-AC3F-45D1-85B1-78DD72470802}" dt="2026-10-22T15:45:27.965" v="28525"/>
        <pc:sldMkLst>
          <pc:docMk/>
          <pc:sldMk cId="2292928794" sldId="309"/>
        </pc:sldMkLst>
        <pc:spChg chg="mod">
          <ac:chgData name="Marilyn Curry" userId="23dcdb0d1de62c75" providerId="LiveId" clId="{B44E42E9-AC3F-45D1-85B1-78DD72470802}" dt="2026-10-21T13:46:52.265" v="24445" actId="20577"/>
          <ac:spMkLst>
            <pc:docMk/>
            <pc:sldMk cId="2292928794" sldId="309"/>
            <ac:spMk id="2" creationId="{370DB417-BA4E-89DD-A400-2F1794E6D033}"/>
          </ac:spMkLst>
        </pc:spChg>
        <pc:spChg chg="mod">
          <ac:chgData name="Marilyn Curry" userId="23dcdb0d1de62c75" providerId="LiveId" clId="{B44E42E9-AC3F-45D1-85B1-78DD72470802}" dt="2026-10-22T11:17:03.644" v="28478" actId="114"/>
          <ac:spMkLst>
            <pc:docMk/>
            <pc:sldMk cId="2292928794" sldId="309"/>
            <ac:spMk id="6" creationId="{513EB771-D669-95BE-74C3-EB54151D7EF3}"/>
          </ac:spMkLst>
        </pc:spChg>
      </pc:sldChg>
      <pc:sldChg chg="modSp add mod">
        <pc:chgData name="Marilyn Curry" userId="23dcdb0d1de62c75" providerId="LiveId" clId="{B44E42E9-AC3F-45D1-85B1-78DD72470802}" dt="2026-10-22T11:19:08.331" v="28497" actId="20577"/>
        <pc:sldMkLst>
          <pc:docMk/>
          <pc:sldMk cId="3754075987" sldId="310"/>
        </pc:sldMkLst>
        <pc:spChg chg="mod">
          <ac:chgData name="Marilyn Curry" userId="23dcdb0d1de62c75" providerId="LiveId" clId="{B44E42E9-AC3F-45D1-85B1-78DD72470802}" dt="2026-10-21T14:06:42.231" v="26827" actId="14100"/>
          <ac:spMkLst>
            <pc:docMk/>
            <pc:sldMk cId="3754075987" sldId="310"/>
            <ac:spMk id="2" creationId="{5EDD561E-48AA-3F4B-AE05-9956ED5A1526}"/>
          </ac:spMkLst>
        </pc:spChg>
        <pc:spChg chg="mod">
          <ac:chgData name="Marilyn Curry" userId="23dcdb0d1de62c75" providerId="LiveId" clId="{B44E42E9-AC3F-45D1-85B1-78DD72470802}" dt="2026-10-22T11:19:08.331" v="28497" actId="20577"/>
          <ac:spMkLst>
            <pc:docMk/>
            <pc:sldMk cId="3754075987" sldId="310"/>
            <ac:spMk id="6" creationId="{EFF3F4D5-DAE9-C947-A94A-EFFBA7A9937E}"/>
          </ac:spMkLst>
        </pc:spChg>
        <pc:picChg chg="mod">
          <ac:chgData name="Marilyn Curry" userId="23dcdb0d1de62c75" providerId="LiveId" clId="{B44E42E9-AC3F-45D1-85B1-78DD72470802}" dt="2026-10-21T14:06:45.030" v="26828" actId="1076"/>
          <ac:picMkLst>
            <pc:docMk/>
            <pc:sldMk cId="3754075987" sldId="310"/>
            <ac:picMk id="5" creationId="{5EA03690-5C83-3BE5-DD37-A21E3A122045}"/>
          </ac:picMkLst>
        </pc:picChg>
      </pc:sldChg>
      <pc:sldChg chg="modSp add mod modTransition">
        <pc:chgData name="Marilyn Curry" userId="23dcdb0d1de62c75" providerId="LiveId" clId="{B44E42E9-AC3F-45D1-85B1-78DD72470802}" dt="2026-10-22T15:45:50.529" v="28526"/>
        <pc:sldMkLst>
          <pc:docMk/>
          <pc:sldMk cId="465494396" sldId="311"/>
        </pc:sldMkLst>
        <pc:spChg chg="mod">
          <ac:chgData name="Marilyn Curry" userId="23dcdb0d1de62c75" providerId="LiveId" clId="{B44E42E9-AC3F-45D1-85B1-78DD72470802}" dt="2026-10-21T15:32:27.618" v="28229" actId="27636"/>
          <ac:spMkLst>
            <pc:docMk/>
            <pc:sldMk cId="465494396" sldId="311"/>
            <ac:spMk id="2" creationId="{D03FFE9F-27EC-1A88-96A3-27B98A5DD24D}"/>
          </ac:spMkLst>
        </pc:spChg>
        <pc:spChg chg="mod">
          <ac:chgData name="Marilyn Curry" userId="23dcdb0d1de62c75" providerId="LiveId" clId="{B44E42E9-AC3F-45D1-85B1-78DD72470802}" dt="2026-10-22T11:19:31.418" v="28498" actId="114"/>
          <ac:spMkLst>
            <pc:docMk/>
            <pc:sldMk cId="465494396" sldId="311"/>
            <ac:spMk id="6" creationId="{CADC2257-CBE4-CCBF-C1E8-04CA08E132AB}"/>
          </ac:spMkLst>
        </pc:spChg>
      </pc:sldChg>
      <pc:sldMasterChg chg="setBg">
        <pc:chgData name="Marilyn Curry" userId="23dcdb0d1de62c75" providerId="LiveId" clId="{B44E42E9-AC3F-45D1-85B1-78DD72470802}" dt="2026-10-20T20:03:18.780" v="12446"/>
        <pc:sldMasterMkLst>
          <pc:docMk/>
          <pc:sldMasterMk cId="3044160182" sldId="2147483674"/>
        </pc:sldMasterMkLst>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8CDE0-3CC3-E64A-986C-F3F8BD0739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6025A34C-2797-1E63-6BA4-E0ED4448F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7045A2A-810E-4F9B-D6CC-4411510380C9}"/>
              </a:ext>
            </a:extLst>
          </p:cNvPr>
          <p:cNvSpPr>
            <a:spLocks noGrp="1"/>
          </p:cNvSpPr>
          <p:nvPr>
            <p:ph type="dt" sz="half" idx="10"/>
          </p:nvPr>
        </p:nvSpPr>
        <p:spPr/>
        <p:txBody>
          <a:bodyPr/>
          <a:lstStyle/>
          <a:p>
            <a:fld id="{5923F103-BC34-4FE4-A40E-EDDEECFDA5D0}" type="datetimeFigureOut">
              <a:rPr lang="en-US" smtClean="0"/>
              <a:pPr/>
              <a:t>10/22/2026</a:t>
            </a:fld>
            <a:endParaRPr lang="en-US"/>
          </a:p>
        </p:txBody>
      </p:sp>
      <p:sp>
        <p:nvSpPr>
          <p:cNvPr id="5" name="Footer Placeholder 4">
            <a:extLst>
              <a:ext uri="{FF2B5EF4-FFF2-40B4-BE49-F238E27FC236}">
                <a16:creationId xmlns:a16="http://schemas.microsoft.com/office/drawing/2014/main" id="{A762BB4B-BE7C-759D-E569-874F98B7A6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6789A-B57B-7160-2081-DCF7F9BA16C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82013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6AED8-6D17-761C-CC9A-6095CFE3B5C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0A9C804-5CD9-B722-94FD-3CE653E061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E28586F-0833-17A8-BF34-B55CEFB8A4C5}"/>
              </a:ext>
            </a:extLst>
          </p:cNvPr>
          <p:cNvSpPr>
            <a:spLocks noGrp="1"/>
          </p:cNvSpPr>
          <p:nvPr>
            <p:ph type="dt" sz="half" idx="10"/>
          </p:nvPr>
        </p:nvSpPr>
        <p:spPr/>
        <p:txBody>
          <a:bodyPr/>
          <a:lstStyle/>
          <a:p>
            <a:fld id="{19C9CA7B-DFD4-44B5-8C60-D14B8CD1FB59}" type="datetimeFigureOut">
              <a:rPr lang="en-US" smtClean="0"/>
              <a:t>10/22/2026</a:t>
            </a:fld>
            <a:endParaRPr lang="en-US"/>
          </a:p>
        </p:txBody>
      </p:sp>
      <p:sp>
        <p:nvSpPr>
          <p:cNvPr id="5" name="Footer Placeholder 4">
            <a:extLst>
              <a:ext uri="{FF2B5EF4-FFF2-40B4-BE49-F238E27FC236}">
                <a16:creationId xmlns:a16="http://schemas.microsoft.com/office/drawing/2014/main" id="{34203DF6-7CB4-1AA1-DEFE-2C7AF27B77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7AB077-2D1A-5AD9-794B-DB324B1E6B9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54297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6B0FA-B2A5-82A9-6133-8D25C6E20D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92909CAD-BA17-D33A-AFF6-1C0A5F2ED7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942D85-57F5-33BD-4D4E-E8D078A75E60}"/>
              </a:ext>
            </a:extLst>
          </p:cNvPr>
          <p:cNvSpPr>
            <a:spLocks noGrp="1"/>
          </p:cNvSpPr>
          <p:nvPr>
            <p:ph type="dt" sz="half" idx="10"/>
          </p:nvPr>
        </p:nvSpPr>
        <p:spPr/>
        <p:txBody>
          <a:bodyPr/>
          <a:lstStyle/>
          <a:p>
            <a:fld id="{F34E6425-0181-43F2-84FC-787E803FD2F8}" type="datetimeFigureOut">
              <a:rPr lang="en-US" smtClean="0"/>
              <a:t>10/22/2026</a:t>
            </a:fld>
            <a:endParaRPr lang="en-US"/>
          </a:p>
        </p:txBody>
      </p:sp>
      <p:sp>
        <p:nvSpPr>
          <p:cNvPr id="5" name="Footer Placeholder 4">
            <a:extLst>
              <a:ext uri="{FF2B5EF4-FFF2-40B4-BE49-F238E27FC236}">
                <a16:creationId xmlns:a16="http://schemas.microsoft.com/office/drawing/2014/main" id="{BB3BF109-B201-ECBA-5CEE-9B7261AB48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CB377-1E6C-2B51-C07F-3950CD3DFAB9}"/>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64107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8495B-4828-32C6-36D0-AE1EFAE90DF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9ED072F-FCA3-5712-C391-49221FC431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B8EADDB-4CB4-D547-A5CA-61447B7D40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448A1259-F57F-8E6C-7ED9-C71A4368F7D3}"/>
              </a:ext>
            </a:extLst>
          </p:cNvPr>
          <p:cNvSpPr>
            <a:spLocks noGrp="1"/>
          </p:cNvSpPr>
          <p:nvPr>
            <p:ph type="dt" sz="half" idx="10"/>
          </p:nvPr>
        </p:nvSpPr>
        <p:spPr/>
        <p:txBody>
          <a:bodyPr/>
          <a:lstStyle/>
          <a:p>
            <a:fld id="{3BDB8791-F1B0-41E7-B7FD-A781E65C4266}" type="datetimeFigureOut">
              <a:rPr lang="en-US" smtClean="0"/>
              <a:t>10/22/2026</a:t>
            </a:fld>
            <a:endParaRPr lang="en-US"/>
          </a:p>
        </p:txBody>
      </p:sp>
      <p:sp>
        <p:nvSpPr>
          <p:cNvPr id="6" name="Footer Placeholder 5">
            <a:extLst>
              <a:ext uri="{FF2B5EF4-FFF2-40B4-BE49-F238E27FC236}">
                <a16:creationId xmlns:a16="http://schemas.microsoft.com/office/drawing/2014/main" id="{6FAA61A7-B1CB-E245-ACBA-E005B9AFF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16969B-070C-759D-1B42-0ECADB7A5CE7}"/>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70677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DB48-C88F-F9CF-1C7D-EBAE9806221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B2BCEB8-5322-4144-108F-5711900741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FFF314-5BBD-16FA-8EE3-F51160A5E0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DE0DA2B-2555-A6CB-E01B-303DBF8FCD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0084D3-0AF3-9942-4286-6BE8C86E60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422F8A0-0896-C23E-E549-E51095384A2D}"/>
              </a:ext>
            </a:extLst>
          </p:cNvPr>
          <p:cNvSpPr>
            <a:spLocks noGrp="1"/>
          </p:cNvSpPr>
          <p:nvPr>
            <p:ph type="dt" sz="half" idx="10"/>
          </p:nvPr>
        </p:nvSpPr>
        <p:spPr/>
        <p:txBody>
          <a:bodyPr/>
          <a:lstStyle/>
          <a:p>
            <a:fld id="{5FDD63B2-E120-4ED8-B27B-C685F510A5FE}" type="datetimeFigureOut">
              <a:rPr lang="en-US" smtClean="0"/>
              <a:t>10/22/2026</a:t>
            </a:fld>
            <a:endParaRPr lang="en-US"/>
          </a:p>
        </p:txBody>
      </p:sp>
      <p:sp>
        <p:nvSpPr>
          <p:cNvPr id="8" name="Footer Placeholder 7">
            <a:extLst>
              <a:ext uri="{FF2B5EF4-FFF2-40B4-BE49-F238E27FC236}">
                <a16:creationId xmlns:a16="http://schemas.microsoft.com/office/drawing/2014/main" id="{74AFB2FC-3F71-2A1D-5013-C5CF0858BD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3012B2-1D82-6AD4-0D3F-560AF969180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55524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6ACF-4019-AB59-AD16-6862F9B41BCE}"/>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6C8E1B9A-C222-8228-C3CB-86ADC7236A62}"/>
              </a:ext>
            </a:extLst>
          </p:cNvPr>
          <p:cNvSpPr>
            <a:spLocks noGrp="1"/>
          </p:cNvSpPr>
          <p:nvPr>
            <p:ph type="dt" sz="half" idx="10"/>
          </p:nvPr>
        </p:nvSpPr>
        <p:spPr/>
        <p:txBody>
          <a:bodyPr/>
          <a:lstStyle/>
          <a:p>
            <a:fld id="{7AA18ACC-A947-437B-A130-35BD54FDF1E9}" type="datetimeFigureOut">
              <a:rPr lang="en-US" smtClean="0"/>
              <a:t>10/22/2026</a:t>
            </a:fld>
            <a:endParaRPr lang="en-US"/>
          </a:p>
        </p:txBody>
      </p:sp>
      <p:sp>
        <p:nvSpPr>
          <p:cNvPr id="4" name="Footer Placeholder 3">
            <a:extLst>
              <a:ext uri="{FF2B5EF4-FFF2-40B4-BE49-F238E27FC236}">
                <a16:creationId xmlns:a16="http://schemas.microsoft.com/office/drawing/2014/main" id="{BA2A5BB2-2532-AA83-A62A-9DF03BDE94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925BF1-6CBC-C502-877E-D20141E9D43C}"/>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23818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DFD716-A93D-8219-D519-D48D232E2A5F}"/>
              </a:ext>
            </a:extLst>
          </p:cNvPr>
          <p:cNvSpPr>
            <a:spLocks noGrp="1"/>
          </p:cNvSpPr>
          <p:nvPr>
            <p:ph type="dt" sz="half" idx="10"/>
          </p:nvPr>
        </p:nvSpPr>
        <p:spPr/>
        <p:txBody>
          <a:bodyPr/>
          <a:lstStyle/>
          <a:p>
            <a:fld id="{7C8D7E02-BCB8-4D50-A234-369438C08659}" type="datetimeFigureOut">
              <a:rPr lang="en-US" smtClean="0"/>
              <a:t>10/22/2026</a:t>
            </a:fld>
            <a:endParaRPr lang="en-US"/>
          </a:p>
        </p:txBody>
      </p:sp>
      <p:sp>
        <p:nvSpPr>
          <p:cNvPr id="3" name="Footer Placeholder 2">
            <a:extLst>
              <a:ext uri="{FF2B5EF4-FFF2-40B4-BE49-F238E27FC236}">
                <a16:creationId xmlns:a16="http://schemas.microsoft.com/office/drawing/2014/main" id="{3274A569-EF86-8042-9000-13F18D0DC6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173FCC-EE1F-F2CF-89D7-CDF62190C3E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87630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202BD-15CB-BE57-CF39-FABA83E3AA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90C045C-D384-758D-C196-7F7DBBC636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C96FB00-7FB5-868B-2A30-C35633339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049279-18AC-04C9-6F13-D0E43DBBB0C8}"/>
              </a:ext>
            </a:extLst>
          </p:cNvPr>
          <p:cNvSpPr>
            <a:spLocks noGrp="1"/>
          </p:cNvSpPr>
          <p:nvPr>
            <p:ph type="dt" sz="half" idx="10"/>
          </p:nvPr>
        </p:nvSpPr>
        <p:spPr/>
        <p:txBody>
          <a:bodyPr/>
          <a:lstStyle/>
          <a:p>
            <a:fld id="{76E86A4C-8E40-4F87-A4F0-01A0687C5742}" type="datetimeFigureOut">
              <a:rPr lang="en-US" smtClean="0"/>
              <a:t>10/22/2026</a:t>
            </a:fld>
            <a:endParaRPr lang="en-US"/>
          </a:p>
        </p:txBody>
      </p:sp>
      <p:sp>
        <p:nvSpPr>
          <p:cNvPr id="6" name="Footer Placeholder 5">
            <a:extLst>
              <a:ext uri="{FF2B5EF4-FFF2-40B4-BE49-F238E27FC236}">
                <a16:creationId xmlns:a16="http://schemas.microsoft.com/office/drawing/2014/main" id="{069DA590-E45F-2D08-F6EB-BF162B183E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9C587D-1CC5-0224-ABDF-5C84A669C986}"/>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57591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F9CC-62D4-FC30-FEF5-09F1B598B3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FDB7F8A-2D02-D751-2B77-A6E11141601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E4CF7784-7A7A-6357-5D09-210711B3F5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E1CEFD-7D83-EBD6-A502-39BEFDA1C2B2}"/>
              </a:ext>
            </a:extLst>
          </p:cNvPr>
          <p:cNvSpPr>
            <a:spLocks noGrp="1"/>
          </p:cNvSpPr>
          <p:nvPr>
            <p:ph type="dt" sz="half" idx="10"/>
          </p:nvPr>
        </p:nvSpPr>
        <p:spPr/>
        <p:txBody>
          <a:bodyPr/>
          <a:lstStyle/>
          <a:p>
            <a:fld id="{35E72C73-2D91-4E12-BA25-F0AA0C03599B}" type="datetimeFigureOut">
              <a:rPr lang="en-US" smtClean="0"/>
              <a:t>10/22/2026</a:t>
            </a:fld>
            <a:endParaRPr lang="en-US"/>
          </a:p>
        </p:txBody>
      </p:sp>
      <p:sp>
        <p:nvSpPr>
          <p:cNvPr id="6" name="Footer Placeholder 5">
            <a:extLst>
              <a:ext uri="{FF2B5EF4-FFF2-40B4-BE49-F238E27FC236}">
                <a16:creationId xmlns:a16="http://schemas.microsoft.com/office/drawing/2014/main" id="{3BDF9583-0E7B-C072-BED3-F5C618BB5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A22DC4-58CC-8D99-D5C7-7A60698229C1}"/>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18777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0E5B-4B1D-A939-A06E-7BB9F9471E7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7AC4AD-4B4B-5DFF-F3F1-AE7FAEBF24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14523B3-1D11-82A4-0319-1285EB14E2F3}"/>
              </a:ext>
            </a:extLst>
          </p:cNvPr>
          <p:cNvSpPr>
            <a:spLocks noGrp="1"/>
          </p:cNvSpPr>
          <p:nvPr>
            <p:ph type="dt" sz="half" idx="10"/>
          </p:nvPr>
        </p:nvSpPr>
        <p:spPr/>
        <p:txBody>
          <a:bodyPr/>
          <a:lstStyle/>
          <a:p>
            <a:fld id="{53086D93-FCAC-47E0-A2EE-787E62CA814C}" type="datetimeFigureOut">
              <a:rPr lang="en-US" smtClean="0"/>
              <a:t>10/22/2026</a:t>
            </a:fld>
            <a:endParaRPr lang="en-US"/>
          </a:p>
        </p:txBody>
      </p:sp>
      <p:sp>
        <p:nvSpPr>
          <p:cNvPr id="5" name="Footer Placeholder 4">
            <a:extLst>
              <a:ext uri="{FF2B5EF4-FFF2-40B4-BE49-F238E27FC236}">
                <a16:creationId xmlns:a16="http://schemas.microsoft.com/office/drawing/2014/main" id="{701251AD-28FD-F47D-2B51-BFC838017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801E8-48EE-E51E-B7C9-BDC8F25D6439}"/>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98697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5C4297-DD83-3923-CD2B-FF2807349B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260084D-2A13-33DE-F0EA-F752C9D081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A821003-12BE-69A9-19CF-B67EDE6CFC60}"/>
              </a:ext>
            </a:extLst>
          </p:cNvPr>
          <p:cNvSpPr>
            <a:spLocks noGrp="1"/>
          </p:cNvSpPr>
          <p:nvPr>
            <p:ph type="dt" sz="half" idx="10"/>
          </p:nvPr>
        </p:nvSpPr>
        <p:spPr/>
        <p:txBody>
          <a:bodyPr/>
          <a:lstStyle/>
          <a:p>
            <a:fld id="{CDA879A6-0FD0-4734-A311-86BFCA472E6E}" type="datetimeFigureOut">
              <a:rPr lang="en-US" smtClean="0"/>
              <a:t>10/22/2026</a:t>
            </a:fld>
            <a:endParaRPr lang="en-US"/>
          </a:p>
        </p:txBody>
      </p:sp>
      <p:sp>
        <p:nvSpPr>
          <p:cNvPr id="5" name="Footer Placeholder 4">
            <a:extLst>
              <a:ext uri="{FF2B5EF4-FFF2-40B4-BE49-F238E27FC236}">
                <a16:creationId xmlns:a16="http://schemas.microsoft.com/office/drawing/2014/main" id="{461CB4D2-26F3-F65B-4BF8-613CD5EA9A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33E6D-0EAE-09FB-3799-11AACA336B32}"/>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89375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F7EAA3-89FB-A050-753E-57691DDDA9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8FD447E-F8D4-7D06-1166-BBBD985BB1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41F4A15-7171-AE5C-E89F-960AA8354F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E451C3-0FF4-47C4-B829-773ADF60F88C}" type="datetimeFigureOut">
              <a:rPr lang="en-US" smtClean="0"/>
              <a:t>10/22/2026</a:t>
            </a:fld>
            <a:endParaRPr lang="en-US"/>
          </a:p>
        </p:txBody>
      </p:sp>
      <p:sp>
        <p:nvSpPr>
          <p:cNvPr id="5" name="Footer Placeholder 4">
            <a:extLst>
              <a:ext uri="{FF2B5EF4-FFF2-40B4-BE49-F238E27FC236}">
                <a16:creationId xmlns:a16="http://schemas.microsoft.com/office/drawing/2014/main" id="{671DD27D-EDD6-3A33-4C6D-0F7F1C197B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7B3C6E6-1BC4-7601-0F07-1C8836862E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04416018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os plan d'une girouette">
            <a:extLst>
              <a:ext uri="{FF2B5EF4-FFF2-40B4-BE49-F238E27FC236}">
                <a16:creationId xmlns:a16="http://schemas.microsoft.com/office/drawing/2014/main" id="{0AD54AD4-0CF6-0F08-E7AB-7DA59DE54CB6}"/>
              </a:ext>
            </a:extLst>
          </p:cNvPr>
          <p:cNvPicPr>
            <a:picLocks noChangeAspect="1"/>
          </p:cNvPicPr>
          <p:nvPr/>
        </p:nvPicPr>
        <p:blipFill rotWithShape="1">
          <a:blip r:embed="rId2">
            <a:alphaModFix amt="40000"/>
          </a:blip>
          <a:srcRect t="16806"/>
          <a:stretch>
            <a:fillRect/>
          </a:stretch>
        </p:blipFill>
        <p:spPr bwMode="auto">
          <a:xfrm>
            <a:off x="128585" y="115194"/>
            <a:ext cx="11934817" cy="6627613"/>
          </a:xfrm>
          <a:prstGeom prst="rect">
            <a:avLst/>
          </a:prstGeom>
        </p:spPr>
      </p:pic>
      <p:sp>
        <p:nvSpPr>
          <p:cNvPr id="2" name="Title 1">
            <a:extLst>
              <a:ext uri="{FF2B5EF4-FFF2-40B4-BE49-F238E27FC236}">
                <a16:creationId xmlns:a16="http://schemas.microsoft.com/office/drawing/2014/main" id="{7FD90E49-961B-9173-18B1-8109F27D0C75}"/>
              </a:ext>
            </a:extLst>
          </p:cNvPr>
          <p:cNvSpPr>
            <a:spLocks noGrp="1"/>
          </p:cNvSpPr>
          <p:nvPr>
            <p:ph type="title"/>
          </p:nvPr>
        </p:nvSpPr>
        <p:spPr>
          <a:xfrm>
            <a:off x="728663" y="1422400"/>
            <a:ext cx="5505449" cy="2387600"/>
          </a:xfrm>
        </p:spPr>
        <p:txBody>
          <a:bodyPr vert="horz" lIns="91440" tIns="45720" rIns="91440" bIns="45720" rtlCol="0" anchor="b">
            <a:normAutofit fontScale="90000"/>
          </a:bodyPr>
          <a:lstStyle/>
          <a:p>
            <a:r>
              <a:rPr lang="en-US" sz="2400" dirty="0">
                <a:solidFill>
                  <a:schemeClr val="bg1"/>
                </a:solidFill>
                <a:latin typeface="Book Antiqua" panose="02040602050305030304" pitchFamily="18" charset="0"/>
              </a:rPr>
              <a:t>The Book(s) of Homilies: # 1 - A Fruitful Exhortation to the Reading and Knowledge of Holy Scripture</a:t>
            </a:r>
            <a:br>
              <a:rPr lang="en-US" sz="2400" dirty="0">
                <a:solidFill>
                  <a:schemeClr val="bg1"/>
                </a:solidFill>
                <a:latin typeface="Book Antiqua" panose="02040602050305030304" pitchFamily="18" charset="0"/>
              </a:rPr>
            </a:br>
            <a:br>
              <a:rPr lang="en-US" sz="2400" dirty="0">
                <a:solidFill>
                  <a:schemeClr val="bg1"/>
                </a:solidFill>
                <a:latin typeface="Book Antiqua" panose="02040602050305030304" pitchFamily="18" charset="0"/>
              </a:rPr>
            </a:br>
            <a:r>
              <a:rPr lang="en-US" sz="1800" dirty="0">
                <a:solidFill>
                  <a:schemeClr val="bg1"/>
                </a:solidFill>
                <a:latin typeface="Book Antiqua" panose="02040602050305030304" pitchFamily="18" charset="0"/>
              </a:rPr>
              <a:t>Fr. David Curry &amp; Will Barton</a:t>
            </a:r>
            <a:br>
              <a:rPr lang="en-US" sz="1800" dirty="0">
                <a:solidFill>
                  <a:schemeClr val="bg1"/>
                </a:solidFill>
                <a:latin typeface="Book Antiqua" panose="02040602050305030304" pitchFamily="18" charset="0"/>
              </a:rPr>
            </a:br>
            <a:r>
              <a:rPr lang="en-US" sz="1800" dirty="0">
                <a:solidFill>
                  <a:schemeClr val="bg1"/>
                </a:solidFill>
                <a:latin typeface="Book Antiqua" panose="02040602050305030304" pitchFamily="18" charset="0"/>
              </a:rPr>
              <a:t>WORCs Quiet Day at Christ Church</a:t>
            </a:r>
            <a:br>
              <a:rPr lang="en-US" sz="1800" dirty="0">
                <a:solidFill>
                  <a:schemeClr val="bg1"/>
                </a:solidFill>
                <a:latin typeface="Book Antiqua" panose="02040602050305030304" pitchFamily="18" charset="0"/>
              </a:rPr>
            </a:br>
            <a:r>
              <a:rPr lang="en-US" sz="1800" dirty="0">
                <a:solidFill>
                  <a:schemeClr val="bg1"/>
                </a:solidFill>
                <a:latin typeface="Book Antiqua" panose="02040602050305030304" pitchFamily="18" charset="0"/>
              </a:rPr>
              <a:t>October 24</a:t>
            </a:r>
            <a:r>
              <a:rPr lang="en-US" sz="1800" baseline="30000" dirty="0">
                <a:solidFill>
                  <a:schemeClr val="bg1"/>
                </a:solidFill>
                <a:latin typeface="Book Antiqua" panose="02040602050305030304" pitchFamily="18" charset="0"/>
              </a:rPr>
              <a:t>th</a:t>
            </a:r>
            <a:r>
              <a:rPr lang="en-US" sz="1800" dirty="0">
                <a:solidFill>
                  <a:schemeClr val="bg1"/>
                </a:solidFill>
                <a:latin typeface="Book Antiqua" panose="02040602050305030304" pitchFamily="18" charset="0"/>
              </a:rPr>
              <a:t>, 2026</a:t>
            </a:r>
            <a:br>
              <a:rPr lang="en-US" sz="2000" dirty="0">
                <a:solidFill>
                  <a:schemeClr val="bg1"/>
                </a:solidFill>
              </a:rPr>
            </a:br>
            <a:endParaRPr lang="en-US" sz="2000" dirty="0">
              <a:solidFill>
                <a:schemeClr val="bg1"/>
              </a:solidFill>
            </a:endParaRPr>
          </a:p>
        </p:txBody>
      </p:sp>
      <p:sp>
        <p:nvSpPr>
          <p:cNvPr id="12" name="Rectangle 11">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33461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DF91F20-B96F-4F77-AC3E-2CDD3BAA1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8111296"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8281" y="-401562"/>
            <a:ext cx="6858004" cy="7661129"/>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1"/>
            <a:ext cx="8118331" cy="6858000"/>
          </a:xfrm>
          <a:prstGeom prst="rect">
            <a:avLst/>
          </a:prstGeom>
          <a:gradFill>
            <a:gsLst>
              <a:gs pos="14000">
                <a:schemeClr val="accent1">
                  <a:alpha val="0"/>
                </a:schemeClr>
              </a:gs>
              <a:gs pos="100000">
                <a:srgbClr val="000000">
                  <a:alpha val="82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87B6A113-58CD-406C-BCE4-6E1F1F2BE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449520">
            <a:off x="2569700" y="983306"/>
            <a:ext cx="5005754" cy="5005754"/>
          </a:xfrm>
          <a:prstGeom prst="ellipse">
            <a:avLst/>
          </a:prstGeom>
          <a:gradFill>
            <a:gsLst>
              <a:gs pos="17000">
                <a:schemeClr val="accent1">
                  <a:lumMod val="75000"/>
                  <a:alpha val="0"/>
                </a:schemeClr>
              </a:gs>
              <a:gs pos="82000">
                <a:srgbClr val="000000">
                  <a:alpha val="24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3D6952-43B2-5984-409A-395C474EA875}"/>
              </a:ext>
            </a:extLst>
          </p:cNvPr>
          <p:cNvSpPr>
            <a:spLocks noGrp="1"/>
          </p:cNvSpPr>
          <p:nvPr>
            <p:ph type="title"/>
          </p:nvPr>
        </p:nvSpPr>
        <p:spPr>
          <a:xfrm>
            <a:off x="1011948" y="857251"/>
            <a:ext cx="6219582" cy="3160113"/>
          </a:xfrm>
        </p:spPr>
        <p:txBody>
          <a:bodyPr vert="horz" lIns="91440" tIns="45720" rIns="91440" bIns="45720" rtlCol="0" anchor="b">
            <a:normAutofit/>
          </a:bodyPr>
          <a:lstStyle/>
          <a:p>
            <a:r>
              <a:rPr lang="en-US" sz="3600" kern="1200" dirty="0">
                <a:solidFill>
                  <a:srgbClr val="FFFFFF"/>
                </a:solidFill>
                <a:latin typeface="Book Antiqua" panose="02040602050305030304" pitchFamily="18" charset="0"/>
              </a:rPr>
              <a:t>Archbishop Thomas Cranmer (1489-1556)</a:t>
            </a:r>
          </a:p>
        </p:txBody>
      </p:sp>
      <p:sp>
        <p:nvSpPr>
          <p:cNvPr id="20" name="Rectangle 19">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4354178"/>
            <a:ext cx="8118330" cy="2503817"/>
          </a:xfrm>
          <a:prstGeom prst="rect">
            <a:avLst/>
          </a:prstGeom>
          <a:gradFill>
            <a:gsLst>
              <a:gs pos="0">
                <a:schemeClr val="accent1">
                  <a:lumMod val="75000"/>
                  <a:alpha val="33000"/>
                </a:schemeClr>
              </a:gs>
              <a:gs pos="83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2955C31D-A4DC-DBDA-866A-C76EFFF59801}"/>
              </a:ext>
            </a:extLst>
          </p:cNvPr>
          <p:cNvSpPr>
            <a:spLocks noGrp="1"/>
          </p:cNvSpPr>
          <p:nvPr>
            <p:ph type="body" sz="half" idx="2"/>
          </p:nvPr>
        </p:nvSpPr>
        <p:spPr>
          <a:xfrm>
            <a:off x="1105661" y="4800600"/>
            <a:ext cx="5409439" cy="1200149"/>
          </a:xfrm>
        </p:spPr>
        <p:txBody>
          <a:bodyPr vert="horz" lIns="91440" tIns="45720" rIns="91440" bIns="45720" rtlCol="0">
            <a:normAutofit/>
          </a:bodyPr>
          <a:lstStyle/>
          <a:p>
            <a:r>
              <a:rPr lang="en-US" sz="1800" kern="1200" dirty="0">
                <a:solidFill>
                  <a:srgbClr val="FFFFFF"/>
                </a:solidFill>
                <a:latin typeface="Book Antiqua" panose="02040602050305030304" pitchFamily="18" charset="0"/>
              </a:rPr>
              <a:t>Gerlach </a:t>
            </a:r>
            <a:r>
              <a:rPr lang="en-US" sz="1800" kern="1200" dirty="0" err="1">
                <a:solidFill>
                  <a:srgbClr val="FFFFFF"/>
                </a:solidFill>
                <a:latin typeface="Book Antiqua" panose="02040602050305030304" pitchFamily="18" charset="0"/>
              </a:rPr>
              <a:t>Flicke’s</a:t>
            </a:r>
            <a:r>
              <a:rPr lang="en-US" sz="1800" kern="1200" dirty="0">
                <a:solidFill>
                  <a:srgbClr val="FFFFFF"/>
                </a:solidFill>
                <a:latin typeface="Book Antiqua" panose="02040602050305030304" pitchFamily="18" charset="0"/>
              </a:rPr>
              <a:t> 1546 portrait of Cranmer, National Portrait Gallery, London, England. </a:t>
            </a:r>
            <a:r>
              <a:rPr lang="en-US" sz="1800" dirty="0">
                <a:solidFill>
                  <a:srgbClr val="FFFFFF"/>
                </a:solidFill>
                <a:latin typeface="Book Antiqua" panose="02040602050305030304" pitchFamily="18" charset="0"/>
              </a:rPr>
              <a:t>Cranmer Window at Hensley Memorial Chapel, King’s-Edgehill School (2006)</a:t>
            </a:r>
            <a:endParaRPr lang="en-US" sz="1800" kern="1200" dirty="0">
              <a:solidFill>
                <a:srgbClr val="FFFFFF"/>
              </a:solidFill>
              <a:latin typeface="Book Antiqua" panose="02040602050305030304" pitchFamily="18" charset="0"/>
            </a:endParaRPr>
          </a:p>
        </p:txBody>
      </p:sp>
      <p:pic>
        <p:nvPicPr>
          <p:cNvPr id="5" name="Picture 4">
            <a:extLst>
              <a:ext uri="{FF2B5EF4-FFF2-40B4-BE49-F238E27FC236}">
                <a16:creationId xmlns:a16="http://schemas.microsoft.com/office/drawing/2014/main" id="{201A0F67-3B44-2EFC-A4C9-DF64B4D98F18}"/>
              </a:ext>
            </a:extLst>
          </p:cNvPr>
          <p:cNvPicPr>
            <a:picLocks noChangeAspect="1"/>
          </p:cNvPicPr>
          <p:nvPr/>
        </p:nvPicPr>
        <p:blipFill>
          <a:blip r:embed="rId2"/>
          <a:stretch>
            <a:fillRect/>
          </a:stretch>
        </p:blipFill>
        <p:spPr>
          <a:xfrm>
            <a:off x="8803151" y="457200"/>
            <a:ext cx="2689479" cy="5943600"/>
          </a:xfrm>
          <a:prstGeom prst="rect">
            <a:avLst/>
          </a:prstGeom>
        </p:spPr>
      </p:pic>
    </p:spTree>
    <p:extLst>
      <p:ext uri="{BB962C8B-B14F-4D97-AF65-F5344CB8AC3E}">
        <p14:creationId xmlns:p14="http://schemas.microsoft.com/office/powerpoint/2010/main" val="398697309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FB540-76F7-F9D8-AB9F-2572B58B7171}"/>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E7ADD8E8-2964-6EA4-1179-E87CC8B0DE9C}"/>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144EBE5-6961-0641-283E-951527C5EC61}"/>
              </a:ext>
            </a:extLst>
          </p:cNvPr>
          <p:cNvSpPr>
            <a:spLocks noGrp="1"/>
          </p:cNvSpPr>
          <p:nvPr>
            <p:ph type="title"/>
          </p:nvPr>
        </p:nvSpPr>
        <p:spPr>
          <a:xfrm>
            <a:off x="240030" y="0"/>
            <a:ext cx="10319815" cy="870155"/>
          </a:xfrm>
        </p:spPr>
        <p:txBody>
          <a:bodyPr vert="horz" lIns="91440" tIns="45720" rIns="91440" bIns="45720" rtlCol="0" anchor="b">
            <a:normAutofit/>
          </a:bodyPr>
          <a:lstStyle/>
          <a:p>
            <a:r>
              <a:rPr lang="en-CA" sz="3200" dirty="0">
                <a:solidFill>
                  <a:schemeClr val="tx1"/>
                </a:solidFill>
                <a:latin typeface="Book Antiqua" panose="02040602050305030304" pitchFamily="18" charset="0"/>
              </a:rPr>
              <a:t>Portrait of Thomas Cranmer (1489-1556) </a:t>
            </a:r>
            <a:endParaRPr lang="en-US" sz="3200"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02739F01-9D54-61B8-C35B-4B5480370430}"/>
              </a:ext>
            </a:extLst>
          </p:cNvPr>
          <p:cNvSpPr txBox="1"/>
          <p:nvPr/>
        </p:nvSpPr>
        <p:spPr>
          <a:xfrm>
            <a:off x="147484" y="1143000"/>
            <a:ext cx="11931445" cy="4708981"/>
          </a:xfrm>
          <a:prstGeom prst="rect">
            <a:avLst/>
          </a:prstGeom>
          <a:noFill/>
        </p:spPr>
        <p:txBody>
          <a:bodyPr wrap="square">
            <a:spAutoFit/>
          </a:bodyPr>
          <a:lstStyle/>
          <a:p>
            <a:pPr algn="just">
              <a:buNone/>
            </a:pPr>
            <a:r>
              <a:rPr lang="en-US" sz="2400" dirty="0">
                <a:latin typeface="Book Antiqua" panose="02040602050305030304" pitchFamily="18" charset="0"/>
                <a:ea typeface="Calibri" panose="020F0502020204030204" pitchFamily="34" charset="0"/>
                <a:cs typeface="BookAntiqua"/>
              </a:rPr>
              <a:t>Gerlach </a:t>
            </a:r>
            <a:r>
              <a:rPr lang="en-US" sz="2400" dirty="0" err="1">
                <a:latin typeface="Book Antiqua" panose="02040602050305030304" pitchFamily="18" charset="0"/>
                <a:ea typeface="Calibri" panose="020F0502020204030204" pitchFamily="34" charset="0"/>
                <a:cs typeface="BookAntiqua"/>
              </a:rPr>
              <a:t>Flicke’s</a:t>
            </a:r>
            <a:r>
              <a:rPr lang="en-US" sz="2400" dirty="0">
                <a:latin typeface="Book Antiqua" panose="02040602050305030304" pitchFamily="18" charset="0"/>
                <a:ea typeface="Calibri" panose="020F0502020204030204" pitchFamily="34" charset="0"/>
                <a:cs typeface="BookAntiqua"/>
              </a:rPr>
              <a:t> portrait of Cranmer </a:t>
            </a:r>
            <a:r>
              <a:rPr lang="en-US" sz="2400" dirty="0">
                <a:effectLst/>
                <a:latin typeface="Book Antiqua" panose="02040602050305030304" pitchFamily="18" charset="0"/>
                <a:ea typeface="Calibri" panose="020F0502020204030204" pitchFamily="34" charset="0"/>
                <a:cs typeface="BookAntiqua"/>
              </a:rPr>
              <a:t>shows him with the Epistles of Paul in one hand, and a pen in the other. On the stack of books, one can make out the title </a:t>
            </a:r>
            <a:r>
              <a:rPr lang="en-US" sz="2400" i="1" dirty="0">
                <a:effectLst/>
                <a:latin typeface="Book Antiqua" panose="02040602050305030304" pitchFamily="18" charset="0"/>
                <a:ea typeface="Calibri" panose="020F0502020204030204" pitchFamily="34" charset="0"/>
                <a:cs typeface="BookAntiqua-Italic"/>
              </a:rPr>
              <a:t>“De</a:t>
            </a:r>
            <a:r>
              <a:rPr lang="en-US" sz="2400" dirty="0">
                <a:effectLst/>
                <a:latin typeface="Book Antiqua" panose="02040602050305030304" pitchFamily="18" charset="0"/>
                <a:ea typeface="Calibri" panose="020F0502020204030204" pitchFamily="34" charset="0"/>
                <a:cs typeface="BookAntiqua"/>
              </a:rPr>
              <a:t> </a:t>
            </a:r>
            <a:r>
              <a:rPr lang="en-US" sz="2400" i="1" dirty="0">
                <a:effectLst/>
                <a:latin typeface="Book Antiqua" panose="02040602050305030304" pitchFamily="18" charset="0"/>
                <a:ea typeface="Calibri" panose="020F0502020204030204" pitchFamily="34" charset="0"/>
                <a:cs typeface="BookAntiqua-Italic"/>
              </a:rPr>
              <a:t>fides et </a:t>
            </a:r>
            <a:r>
              <a:rPr lang="en-US" sz="2400" i="1" dirty="0" err="1">
                <a:effectLst/>
                <a:latin typeface="Book Antiqua" panose="02040602050305030304" pitchFamily="18" charset="0"/>
                <a:ea typeface="Calibri" panose="020F0502020204030204" pitchFamily="34" charset="0"/>
                <a:cs typeface="BookAntiqua-Italic"/>
              </a:rPr>
              <a:t>operibus</a:t>
            </a:r>
            <a:r>
              <a:rPr lang="en-US" sz="2400" i="1" dirty="0">
                <a:latin typeface="Book Antiqua" panose="02040602050305030304" pitchFamily="18" charset="0"/>
                <a:ea typeface="Calibri" panose="020F0502020204030204" pitchFamily="34" charset="0"/>
                <a:cs typeface="BookAntiqua-Italic"/>
              </a:rPr>
              <a:t>”</a:t>
            </a:r>
            <a:r>
              <a:rPr lang="en-US" sz="2400" dirty="0">
                <a:effectLst/>
                <a:latin typeface="Book Antiqua" panose="02040602050305030304" pitchFamily="18" charset="0"/>
                <a:ea typeface="Calibri" panose="020F0502020204030204" pitchFamily="34" charset="0"/>
                <a:cs typeface="BookAntiqua"/>
              </a:rPr>
              <a:t>, which is a work by St. Augustine (</a:t>
            </a:r>
            <a:r>
              <a:rPr lang="en-US" sz="2400" i="1" dirty="0">
                <a:effectLst/>
                <a:latin typeface="Book Antiqua" panose="02040602050305030304" pitchFamily="18" charset="0"/>
                <a:ea typeface="Calibri" panose="020F0502020204030204" pitchFamily="34" charset="0"/>
                <a:cs typeface="BookAntiqua"/>
              </a:rPr>
              <a:t>On Faith and Works</a:t>
            </a:r>
            <a:r>
              <a:rPr lang="en-US" sz="2400" dirty="0">
                <a:effectLst/>
                <a:latin typeface="Book Antiqua" panose="02040602050305030304" pitchFamily="18" charset="0"/>
                <a:ea typeface="Calibri" panose="020F0502020204030204" pitchFamily="34" charset="0"/>
                <a:cs typeface="BookAntiqua"/>
              </a:rPr>
              <a:t>)</a:t>
            </a:r>
            <a:r>
              <a:rPr lang="en-US" sz="2400" dirty="0">
                <a:latin typeface="Book Antiqua" panose="02040602050305030304" pitchFamily="18" charset="0"/>
                <a:ea typeface="Calibri" panose="020F0502020204030204" pitchFamily="34" charset="0"/>
                <a:cs typeface="BookAntiqua"/>
              </a:rPr>
              <a:t>. This is n</a:t>
            </a:r>
            <a:r>
              <a:rPr lang="en-US" sz="2400" dirty="0">
                <a:effectLst/>
                <a:latin typeface="Book Antiqua" panose="02040602050305030304" pitchFamily="18" charset="0"/>
                <a:ea typeface="Calibri" panose="020F0502020204030204" pitchFamily="34" charset="0"/>
                <a:cs typeface="BookAntiqua"/>
              </a:rPr>
              <a:t>ot </a:t>
            </a:r>
            <a:r>
              <a:rPr lang="en-US" sz="2400" i="1" dirty="0">
                <a:effectLst/>
                <a:latin typeface="Book Antiqua" panose="02040602050305030304" pitchFamily="18" charset="0"/>
                <a:ea typeface="Calibri" panose="020F0502020204030204" pitchFamily="34" charset="0"/>
                <a:cs typeface="BookAntiqua"/>
              </a:rPr>
              <a:t>Augustine of Canterbury</a:t>
            </a:r>
            <a:r>
              <a:rPr lang="en-US" sz="2400" dirty="0">
                <a:effectLst/>
                <a:latin typeface="Book Antiqua" panose="02040602050305030304" pitchFamily="18" charset="0"/>
                <a:ea typeface="Calibri" panose="020F0502020204030204" pitchFamily="34" charset="0"/>
                <a:cs typeface="BookAntiqua"/>
              </a:rPr>
              <a:t> (534-604), but the theologian </a:t>
            </a:r>
            <a:r>
              <a:rPr lang="en-US" sz="2400" i="1" dirty="0">
                <a:effectLst/>
                <a:latin typeface="Book Antiqua" panose="02040602050305030304" pitchFamily="18" charset="0"/>
                <a:ea typeface="Calibri" panose="020F0502020204030204" pitchFamily="34" charset="0"/>
                <a:cs typeface="BookAntiqua"/>
              </a:rPr>
              <a:t>Augustine of Hippo </a:t>
            </a:r>
            <a:r>
              <a:rPr lang="en-US" sz="2400" dirty="0">
                <a:effectLst/>
                <a:latin typeface="Book Antiqua" panose="02040602050305030304" pitchFamily="18" charset="0"/>
                <a:ea typeface="Calibri" panose="020F0502020204030204" pitchFamily="34" charset="0"/>
                <a:cs typeface="BookAntiqua"/>
              </a:rPr>
              <a:t>(354-430), whose writings did so much to shape medieval Europe, the Reformation, and beyond. </a:t>
            </a:r>
          </a:p>
          <a:p>
            <a:pPr algn="just">
              <a:buNone/>
            </a:pPr>
            <a:endParaRPr lang="en-US" sz="1200" dirty="0">
              <a:latin typeface="Book Antiqua" panose="02040602050305030304" pitchFamily="18" charset="0"/>
              <a:ea typeface="Calibri" panose="020F0502020204030204" pitchFamily="34" charset="0"/>
              <a:cs typeface="Times New Roman" panose="02020603050405020304" pitchFamily="18" charset="0"/>
            </a:endParaRPr>
          </a:p>
          <a:p>
            <a:pPr algn="just">
              <a:buNone/>
            </a:pPr>
            <a:r>
              <a:rPr lang="en-US" sz="2400" dirty="0">
                <a:effectLst/>
                <a:latin typeface="Book Antiqua" panose="02040602050305030304" pitchFamily="18" charset="0"/>
                <a:ea typeface="Calibri" panose="020F0502020204030204" pitchFamily="34" charset="0"/>
                <a:cs typeface="BookAntiqua"/>
              </a:rPr>
              <a:t>The portrait captures the primary intent of the English reformation; namely, as Diarmaid MacCulloch says, ‘the recovery of the Scriptures understood by way of the best of the patristic commentators’, particularly Augustine; what Ashley Null refers to as “</a:t>
            </a:r>
            <a:r>
              <a:rPr lang="en-US" sz="2400" i="1" dirty="0">
                <a:effectLst/>
                <a:latin typeface="Book Antiqua" panose="02040602050305030304" pitchFamily="18" charset="0"/>
                <a:ea typeface="Calibri" panose="020F0502020204030204" pitchFamily="34" charset="0"/>
                <a:cs typeface="BookAntiqua"/>
              </a:rPr>
              <a:t>a protestant Augustinianism.</a:t>
            </a:r>
            <a:r>
              <a:rPr lang="en-US" sz="2400" i="1" dirty="0">
                <a:latin typeface="Book Antiqua" panose="02040602050305030304" pitchFamily="18" charset="0"/>
                <a:ea typeface="Calibri" panose="020F0502020204030204" pitchFamily="34" charset="0"/>
                <a:cs typeface="BookAntiqua"/>
              </a:rPr>
              <a:t>” </a:t>
            </a:r>
            <a:r>
              <a:rPr lang="en-US" sz="2400" dirty="0">
                <a:latin typeface="Book Antiqua" panose="02040602050305030304" pitchFamily="18" charset="0"/>
                <a:ea typeface="Calibri" panose="020F0502020204030204" pitchFamily="34" charset="0"/>
                <a:cs typeface="BookAntiqua"/>
              </a:rPr>
              <a:t>This is a distinct feature of the Reformed Theology of the Prayer Book but</a:t>
            </a:r>
            <a:r>
              <a:rPr lang="en-US" sz="2400" dirty="0">
                <a:effectLst/>
                <a:latin typeface="Book Antiqua" panose="02040602050305030304" pitchFamily="18" charset="0"/>
                <a:ea typeface="Calibri" panose="020F0502020204030204" pitchFamily="34" charset="0"/>
                <a:cs typeface="BookAntiqua"/>
              </a:rPr>
              <a:t> raises the question which </a:t>
            </a:r>
            <a:r>
              <a:rPr lang="en-US" sz="2400" i="1" dirty="0">
                <a:effectLst/>
                <a:latin typeface="Book Antiqua" panose="02040602050305030304" pitchFamily="18" charset="0"/>
                <a:ea typeface="Calibri" panose="020F0502020204030204" pitchFamily="34" charset="0"/>
                <a:cs typeface="BookAntiqua"/>
              </a:rPr>
              <a:t>form of protestant Augustinianis</a:t>
            </a:r>
            <a:r>
              <a:rPr lang="en-US" sz="2400" i="1" dirty="0">
                <a:latin typeface="Book Antiqua" panose="02040602050305030304" pitchFamily="18" charset="0"/>
                <a:ea typeface="Calibri" panose="020F0502020204030204" pitchFamily="34" charset="0"/>
                <a:cs typeface="BookAntiqua"/>
              </a:rPr>
              <a:t>m</a:t>
            </a:r>
            <a:r>
              <a:rPr lang="en-US" sz="2400" dirty="0">
                <a:latin typeface="Book Antiqua" panose="02040602050305030304" pitchFamily="18" charset="0"/>
                <a:ea typeface="Calibri" panose="020F0502020204030204" pitchFamily="34" charset="0"/>
                <a:cs typeface="BookAntiqua"/>
              </a:rPr>
              <a:t>? Fr. Crouse often noted the various </a:t>
            </a:r>
            <a:r>
              <a:rPr lang="en-US" sz="2400" i="1" dirty="0">
                <a:latin typeface="Book Antiqua" panose="02040602050305030304" pitchFamily="18" charset="0"/>
                <a:ea typeface="Calibri" panose="020F0502020204030204" pitchFamily="34" charset="0"/>
                <a:cs typeface="BookAntiqua"/>
              </a:rPr>
              <a:t>medieval </a:t>
            </a:r>
            <a:r>
              <a:rPr lang="en-US" sz="2400" i="1" dirty="0" err="1">
                <a:latin typeface="Book Antiqua" panose="02040602050305030304" pitchFamily="18" charset="0"/>
                <a:ea typeface="Calibri" panose="020F0502020204030204" pitchFamily="34" charset="0"/>
                <a:cs typeface="BookAntiqua"/>
              </a:rPr>
              <a:t>Augustinianisms</a:t>
            </a:r>
            <a:r>
              <a:rPr lang="en-US" sz="2400" dirty="0">
                <a:latin typeface="Book Antiqua" panose="02040602050305030304" pitchFamily="18" charset="0"/>
                <a:ea typeface="Calibri" panose="020F0502020204030204" pitchFamily="34" charset="0"/>
                <a:cs typeface="BookAntiqua"/>
              </a:rPr>
              <a:t>, an observation that extends to the Reformers who had varying views on Augustine. </a:t>
            </a:r>
            <a:r>
              <a:rPr lang="en-US" sz="2400" dirty="0">
                <a:effectLst/>
                <a:latin typeface="Book Antiqua" panose="02040602050305030304" pitchFamily="18" charset="0"/>
                <a:ea typeface="Calibri" panose="020F0502020204030204" pitchFamily="34" charset="0"/>
                <a:cs typeface="BookAntiqua"/>
              </a:rPr>
              <a:t> </a:t>
            </a:r>
            <a:endParaRPr lang="en-CA" sz="2400" dirty="0">
              <a:effectLst/>
              <a:latin typeface="Book Antiqua" panose="0204060205030503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46189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14737-E0ED-5892-1FEB-5F90D4171737}"/>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779F7A0C-3FE5-9243-BAE1-B209C0957C37}"/>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3B89320-D307-07B3-B48E-88462F62336E}"/>
              </a:ext>
            </a:extLst>
          </p:cNvPr>
          <p:cNvSpPr>
            <a:spLocks noGrp="1"/>
          </p:cNvSpPr>
          <p:nvPr>
            <p:ph type="title"/>
          </p:nvPr>
        </p:nvSpPr>
        <p:spPr>
          <a:xfrm>
            <a:off x="308610" y="0"/>
            <a:ext cx="10251235" cy="870155"/>
          </a:xfrm>
        </p:spPr>
        <p:txBody>
          <a:bodyPr vert="horz" lIns="91440" tIns="45720" rIns="91440" bIns="45720" rtlCol="0" anchor="b">
            <a:normAutofit/>
          </a:bodyPr>
          <a:lstStyle/>
          <a:p>
            <a:r>
              <a:rPr lang="en-US" sz="2800" b="1" i="1" dirty="0">
                <a:solidFill>
                  <a:schemeClr val="tx1"/>
                </a:solidFill>
                <a:latin typeface="Book Antiqua" panose="02040602050305030304" pitchFamily="18" charset="0"/>
              </a:rPr>
              <a:t>“What is written…? How </a:t>
            </a:r>
            <a:r>
              <a:rPr lang="en-US" sz="2800" b="1" i="1" dirty="0" err="1">
                <a:solidFill>
                  <a:schemeClr val="tx1"/>
                </a:solidFill>
                <a:latin typeface="Book Antiqua" panose="02040602050305030304" pitchFamily="18" charset="0"/>
              </a:rPr>
              <a:t>readest</a:t>
            </a:r>
            <a:r>
              <a:rPr lang="en-US" sz="2800" b="1" i="1" dirty="0">
                <a:solidFill>
                  <a:schemeClr val="tx1"/>
                </a:solidFill>
                <a:latin typeface="Book Antiqua" panose="02040602050305030304" pitchFamily="18" charset="0"/>
              </a:rPr>
              <a:t> thou?”</a:t>
            </a:r>
          </a:p>
        </p:txBody>
      </p:sp>
      <p:sp>
        <p:nvSpPr>
          <p:cNvPr id="6" name="TextBox 5">
            <a:extLst>
              <a:ext uri="{FF2B5EF4-FFF2-40B4-BE49-F238E27FC236}">
                <a16:creationId xmlns:a16="http://schemas.microsoft.com/office/drawing/2014/main" id="{AB78569A-4BAC-BDA4-2EE5-D81BCAB993AF}"/>
              </a:ext>
            </a:extLst>
          </p:cNvPr>
          <p:cNvSpPr txBox="1"/>
          <p:nvPr/>
        </p:nvSpPr>
        <p:spPr>
          <a:xfrm>
            <a:off x="118872" y="1051560"/>
            <a:ext cx="11960057" cy="5078313"/>
          </a:xfrm>
          <a:prstGeom prst="rect">
            <a:avLst/>
          </a:prstGeom>
          <a:noFill/>
        </p:spPr>
        <p:txBody>
          <a:bodyPr wrap="square">
            <a:spAutoFit/>
          </a:bodyPr>
          <a:lstStyle/>
          <a:p>
            <a:pPr marL="91440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At the bottom of the Cranmer window are the words:</a:t>
            </a:r>
          </a:p>
          <a:p>
            <a:pPr marL="914400" marR="0" lvl="0" indent="0" algn="l" defTabSz="457200" rtl="0" eaLnBrk="1" fontAlgn="auto" latinLnBrk="0" hangingPunct="1">
              <a:lnSpc>
                <a:spcPct val="100000"/>
              </a:lnSpc>
              <a:spcBef>
                <a:spcPts val="0"/>
              </a:spcBef>
              <a:spcAft>
                <a:spcPts val="0"/>
              </a:spcAft>
              <a:buClrTx/>
              <a:buSzTx/>
              <a:buFontTx/>
              <a:buNone/>
              <a:tabLst/>
              <a:defRPr/>
            </a:pPr>
            <a:endParaRPr lang="en-US" sz="800" dirty="0">
              <a:solidFill>
                <a:prstClr val="white"/>
              </a:solidFill>
              <a:latin typeface="Book Antiqua" panose="02040602050305030304" pitchFamily="18" charset="0"/>
            </a:endParaRPr>
          </a:p>
          <a:p>
            <a:pPr marL="91440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“Read, Mark, Learn and Inwardly digest.”</a:t>
            </a:r>
          </a:p>
          <a:p>
            <a:pPr marL="914400" marR="0" lvl="0" indent="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They complement what is written at the bottom of the </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Anselm</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window: </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Fides </a:t>
            </a:r>
            <a:r>
              <a:rPr kumimoji="0" lang="en-US" sz="2800" b="0" i="1"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quaerens</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a:t>
            </a:r>
            <a:r>
              <a:rPr kumimoji="0" lang="en-US" sz="2800" b="0" i="1"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intellectum</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‘Faith seeking understanding,’ a Christian concept that builds upon Plato’s divided line, and the image of the Cave. It also complements the King’s College and KES School motto found at the bottom of the </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Bishop Charles Inglis </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window: </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Deo Legi Regi Gregi </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that captures the educational and ethical project of </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Academia</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and </a:t>
            </a:r>
            <a:r>
              <a:rPr kumimoji="0" lang="en-US" sz="28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Ecclesia</a:t>
            </a:r>
            <a:r>
              <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‘For God, for the Law, for the King and for the People.’</a:t>
            </a:r>
          </a:p>
          <a:p>
            <a:pPr marL="914400" marR="0" lvl="0" indent="0" algn="l" defTabSz="457200" rtl="0" eaLnBrk="1" fontAlgn="auto" latinLnBrk="0" hangingPunct="1">
              <a:lnSpc>
                <a:spcPct val="100000"/>
              </a:lnSpc>
              <a:spcBef>
                <a:spcPts val="0"/>
              </a:spcBef>
              <a:spcAft>
                <a:spcPts val="0"/>
              </a:spcAft>
              <a:buClrTx/>
              <a:buSzTx/>
              <a:buFontTx/>
              <a:buNone/>
              <a:tabLst/>
              <a:defRPr/>
            </a:pPr>
            <a:endParaRPr lang="en-US" sz="800" dirty="0">
              <a:solidFill>
                <a:prstClr val="white"/>
              </a:solidFill>
              <a:latin typeface="Book Antiqua" panose="02040602050305030304" pitchFamily="18" charset="0"/>
            </a:endParaRPr>
          </a:p>
          <a:p>
            <a:pPr marL="914400" marR="0" lvl="0" indent="0" algn="l"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7146169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326621-EC78-10B4-A736-FB5B36CF965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Gros plan d'une girouette">
            <a:extLst>
              <a:ext uri="{FF2B5EF4-FFF2-40B4-BE49-F238E27FC236}">
                <a16:creationId xmlns:a16="http://schemas.microsoft.com/office/drawing/2014/main" id="{7576ECEB-FBFD-2FC5-CFD7-247200632E85}"/>
              </a:ext>
            </a:extLst>
          </p:cNvPr>
          <p:cNvPicPr>
            <a:picLocks noChangeAspect="1"/>
          </p:cNvPicPr>
          <p:nvPr/>
        </p:nvPicPr>
        <p:blipFill rotWithShape="1">
          <a:blip r:embed="rId2"/>
          <a:srcRect t="15730"/>
          <a:stretch>
            <a:fillRect/>
          </a:stretch>
        </p:blipFill>
        <p:spPr>
          <a:xfrm>
            <a:off x="20" y="-248468"/>
            <a:ext cx="12191980" cy="6857990"/>
          </a:xfrm>
          <a:prstGeom prst="rect">
            <a:avLst/>
          </a:prstGeom>
        </p:spPr>
      </p:pic>
      <p:sp>
        <p:nvSpPr>
          <p:cNvPr id="8" name="Rectangle 7">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B6631B-AD42-6B78-24F5-4D3479AFC560}"/>
              </a:ext>
            </a:extLst>
          </p:cNvPr>
          <p:cNvSpPr>
            <a:spLocks noGrp="1"/>
          </p:cNvSpPr>
          <p:nvPr>
            <p:ph type="title"/>
          </p:nvPr>
        </p:nvSpPr>
        <p:spPr>
          <a:xfrm>
            <a:off x="782320" y="115193"/>
            <a:ext cx="7040880" cy="789047"/>
          </a:xfrm>
        </p:spPr>
        <p:txBody>
          <a:bodyPr vert="horz" lIns="91440" tIns="45720" rIns="91440" bIns="45720" rtlCol="0" anchor="b">
            <a:normAutofit/>
          </a:bodyPr>
          <a:lstStyle/>
          <a:p>
            <a:r>
              <a:rPr lang="en-US" sz="2800" b="1" dirty="0">
                <a:solidFill>
                  <a:schemeClr val="bg1"/>
                </a:solidFill>
                <a:latin typeface="Book Antiqua" panose="02040602050305030304" pitchFamily="18" charset="0"/>
              </a:rPr>
              <a:t>Cranmer’s famous Collect for Advent II</a:t>
            </a:r>
          </a:p>
        </p:txBody>
      </p:sp>
      <p:sp>
        <p:nvSpPr>
          <p:cNvPr id="6" name="TextBox 5">
            <a:extLst>
              <a:ext uri="{FF2B5EF4-FFF2-40B4-BE49-F238E27FC236}">
                <a16:creationId xmlns:a16="http://schemas.microsoft.com/office/drawing/2014/main" id="{BF15EB16-A9D8-8DCB-76D6-6823CACFDDCC}"/>
              </a:ext>
            </a:extLst>
          </p:cNvPr>
          <p:cNvSpPr txBox="1"/>
          <p:nvPr/>
        </p:nvSpPr>
        <p:spPr>
          <a:xfrm>
            <a:off x="536713" y="1097280"/>
            <a:ext cx="6589644" cy="5512242"/>
          </a:xfrm>
          <a:prstGeom prst="rect">
            <a:avLst/>
          </a:prstGeom>
        </p:spPr>
        <p:txBody>
          <a:bodyPr vert="horz" lIns="91440" tIns="45720" rIns="91440" bIns="45720" rtlCol="0">
            <a:noAutofit/>
          </a:bodyPr>
          <a:lstStyle/>
          <a:p>
            <a:pPr marL="457200" indent="-228600" algn="just">
              <a:lnSpc>
                <a:spcPct val="90000"/>
              </a:lnSpc>
              <a:spcAft>
                <a:spcPts val="600"/>
              </a:spcAft>
              <a:buFont typeface="Arial" panose="020B0604020202020204" pitchFamily="34" charset="0"/>
              <a:buChar char="•"/>
            </a:pPr>
            <a:r>
              <a:rPr lang="en-US" sz="2400" dirty="0">
                <a:solidFill>
                  <a:schemeClr val="bg1"/>
                </a:solidFill>
                <a:effectLst/>
                <a:latin typeface="Book Antiqua" panose="02040602050305030304" pitchFamily="18" charset="0"/>
              </a:rPr>
              <a:t>Blessed Lord, who hast caused all holy Scriptures to be written for our learning: Grant that we may in such wise hear them, </a:t>
            </a:r>
            <a:r>
              <a:rPr lang="en-US" sz="2400" i="1" dirty="0">
                <a:solidFill>
                  <a:schemeClr val="bg1"/>
                </a:solidFill>
                <a:effectLst/>
                <a:latin typeface="Book Antiqua" panose="02040602050305030304" pitchFamily="18" charset="0"/>
              </a:rPr>
              <a:t>read, mark, learn, and inwardly digest them</a:t>
            </a:r>
            <a:r>
              <a:rPr lang="en-US" sz="2400" dirty="0">
                <a:solidFill>
                  <a:schemeClr val="bg1"/>
                </a:solidFill>
                <a:effectLst/>
                <a:latin typeface="Book Antiqua" panose="02040602050305030304" pitchFamily="18" charset="0"/>
              </a:rPr>
              <a:t>, that by patience and comfort of thy holy Word, we may embrace and ever hold fast the blessed hope of everlasting life, which thou hast given us in our Saviour Jesus Christ. Amen. </a:t>
            </a:r>
          </a:p>
          <a:p>
            <a:pPr marL="457200" indent="-228600">
              <a:lnSpc>
                <a:spcPct val="90000"/>
              </a:lnSpc>
              <a:spcAft>
                <a:spcPts val="600"/>
              </a:spcAft>
              <a:buFont typeface="Arial" panose="020B0604020202020204" pitchFamily="34" charset="0"/>
              <a:buChar char="•"/>
            </a:pPr>
            <a:endParaRPr lang="en-US" sz="2000" dirty="0">
              <a:solidFill>
                <a:schemeClr val="bg1"/>
              </a:solidFill>
            </a:endParaRPr>
          </a:p>
          <a:p>
            <a:pPr marL="457200" indent="-228600" algn="just">
              <a:lnSpc>
                <a:spcPct val="90000"/>
              </a:lnSpc>
              <a:spcAft>
                <a:spcPts val="600"/>
              </a:spcAft>
              <a:buFont typeface="Arial" panose="020B0604020202020204" pitchFamily="34" charset="0"/>
              <a:buChar char="•"/>
            </a:pPr>
            <a:r>
              <a:rPr lang="en-US" sz="2400" dirty="0">
                <a:solidFill>
                  <a:schemeClr val="bg1"/>
                </a:solidFill>
                <a:effectLst/>
                <a:latin typeface="Book Antiqua" panose="02040602050305030304" pitchFamily="18" charset="0"/>
              </a:rPr>
              <a:t>The Collect embodies the scriptural hermeneutic or interpretative principle expressed in the Homily, in the Thirty-nine Articles of Religion, and in the whole project of the Book of Common Prayer</a:t>
            </a:r>
          </a:p>
        </p:txBody>
      </p:sp>
      <p:sp>
        <p:nvSpPr>
          <p:cNvPr id="10" name="Rectangle 9">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5002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69138E-2338-742D-BC1F-912C7ABC252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250C39F-3F6C-4D53-86D2-7BC6B2FF6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Gros plan d'une girouette">
            <a:extLst>
              <a:ext uri="{FF2B5EF4-FFF2-40B4-BE49-F238E27FC236}">
                <a16:creationId xmlns:a16="http://schemas.microsoft.com/office/drawing/2014/main" id="{84B0785E-CBEB-38EA-77F5-CAE5DF0B27FB}"/>
              </a:ext>
            </a:extLst>
          </p:cNvPr>
          <p:cNvPicPr>
            <a:picLocks noChangeAspect="1"/>
          </p:cNvPicPr>
          <p:nvPr/>
        </p:nvPicPr>
        <p:blipFill rotWithShape="1">
          <a:blip r:embed="rId2"/>
          <a:srcRect t="15730"/>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70A48D59-8581-41F7-B529-F4617FE07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46000">
                <a:schemeClr val="tx1">
                  <a:lumMod val="95000"/>
                  <a:lumOff val="5000"/>
                </a:schemeClr>
              </a:gs>
              <a:gs pos="9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58D80D-01FB-47C5-DF74-1ED5A5ABBF5B}"/>
              </a:ext>
            </a:extLst>
          </p:cNvPr>
          <p:cNvSpPr>
            <a:spLocks noGrp="1"/>
          </p:cNvSpPr>
          <p:nvPr>
            <p:ph type="title"/>
          </p:nvPr>
        </p:nvSpPr>
        <p:spPr>
          <a:xfrm>
            <a:off x="1104900" y="115193"/>
            <a:ext cx="8564880" cy="662047"/>
          </a:xfrm>
        </p:spPr>
        <p:txBody>
          <a:bodyPr vert="horz" lIns="91440" tIns="45720" rIns="91440" bIns="45720" rtlCol="0" anchor="b">
            <a:normAutofit/>
          </a:bodyPr>
          <a:lstStyle/>
          <a:p>
            <a:r>
              <a:rPr lang="en-US" sz="2800" dirty="0">
                <a:solidFill>
                  <a:schemeClr val="bg1"/>
                </a:solidFill>
                <a:latin typeface="Book Antiqua" panose="02040602050305030304" pitchFamily="18" charset="0"/>
              </a:rPr>
              <a:t>Essential Features of Reformed Theology</a:t>
            </a:r>
          </a:p>
        </p:txBody>
      </p:sp>
      <p:sp>
        <p:nvSpPr>
          <p:cNvPr id="6" name="TextBox 5">
            <a:extLst>
              <a:ext uri="{FF2B5EF4-FFF2-40B4-BE49-F238E27FC236}">
                <a16:creationId xmlns:a16="http://schemas.microsoft.com/office/drawing/2014/main" id="{C2DF92A0-D47F-1FF7-012C-D9DA8AC29C9B}"/>
              </a:ext>
            </a:extLst>
          </p:cNvPr>
          <p:cNvSpPr txBox="1"/>
          <p:nvPr/>
        </p:nvSpPr>
        <p:spPr>
          <a:xfrm>
            <a:off x="514348" y="516835"/>
            <a:ext cx="11144252" cy="6225972"/>
          </a:xfrm>
          <a:prstGeom prst="rect">
            <a:avLst/>
          </a:prstGeom>
        </p:spPr>
        <p:txBody>
          <a:bodyPr vert="horz" lIns="91440" tIns="45720" rIns="91440" bIns="45720" rtlCol="0">
            <a:noAutofit/>
          </a:bodyPr>
          <a:lstStyle/>
          <a:p>
            <a:pPr algn="just">
              <a:lnSpc>
                <a:spcPct val="90000"/>
              </a:lnSpc>
              <a:spcAft>
                <a:spcPts val="600"/>
              </a:spcAft>
            </a:pPr>
            <a:endParaRPr lang="en-US" sz="2400" dirty="0">
              <a:solidFill>
                <a:schemeClr val="bg1"/>
              </a:solidFill>
              <a:latin typeface="Book Antiqua" panose="02040602050305030304" pitchFamily="18" charset="0"/>
            </a:endParaRPr>
          </a:p>
          <a:p>
            <a:pPr algn="just">
              <a:lnSpc>
                <a:spcPct val="90000"/>
              </a:lnSpc>
              <a:spcAft>
                <a:spcPts val="600"/>
              </a:spcAft>
            </a:pPr>
            <a:r>
              <a:rPr lang="en-US" sz="2400" dirty="0">
                <a:solidFill>
                  <a:schemeClr val="bg1"/>
                </a:solidFill>
                <a:latin typeface="Book Antiqua" panose="02040602050305030304" pitchFamily="18" charset="0"/>
              </a:rPr>
              <a:t>“The Reformed theological tradition is an essential ingredient in any conception of Anglicanism,” as Stephen Hampton shows. The Anglican Reformed tradition “continued to insist upon the evangelical teaching of </a:t>
            </a:r>
            <a:r>
              <a:rPr lang="en-US" sz="2400" i="1" dirty="0">
                <a:solidFill>
                  <a:schemeClr val="bg1"/>
                </a:solidFill>
                <a:latin typeface="Book Antiqua" panose="02040602050305030304" pitchFamily="18" charset="0"/>
              </a:rPr>
              <a:t>justification by faith alone</a:t>
            </a:r>
            <a:r>
              <a:rPr lang="en-US" sz="2400" dirty="0">
                <a:solidFill>
                  <a:schemeClr val="bg1"/>
                </a:solidFill>
                <a:latin typeface="Book Antiqua" panose="02040602050305030304" pitchFamily="18" charset="0"/>
              </a:rPr>
              <a:t>, upon </a:t>
            </a:r>
            <a:r>
              <a:rPr lang="en-US" sz="2400" i="1" dirty="0">
                <a:solidFill>
                  <a:schemeClr val="bg1"/>
                </a:solidFill>
                <a:latin typeface="Book Antiqua" panose="02040602050305030304" pitchFamily="18" charset="0"/>
              </a:rPr>
              <a:t>the established scholastic way of expressing Trinitarian doctrine</a:t>
            </a:r>
            <a:r>
              <a:rPr lang="en-US" sz="2400" dirty="0">
                <a:solidFill>
                  <a:schemeClr val="bg1"/>
                </a:solidFill>
                <a:latin typeface="Book Antiqua" panose="02040602050305030304" pitchFamily="18" charset="0"/>
              </a:rPr>
              <a:t>, and upon </a:t>
            </a:r>
            <a:r>
              <a:rPr lang="en-US" sz="2400" i="1" dirty="0">
                <a:solidFill>
                  <a:schemeClr val="bg1"/>
                </a:solidFill>
                <a:latin typeface="Book Antiqua" panose="02040602050305030304" pitchFamily="18" charset="0"/>
              </a:rPr>
              <a:t>the broadly Thomist understanding of the divine nature which was shared by both Roman Catholic and Reformed theologians</a:t>
            </a:r>
            <a:r>
              <a:rPr lang="en-US" sz="2400" dirty="0">
                <a:solidFill>
                  <a:schemeClr val="bg1"/>
                </a:solidFill>
                <a:latin typeface="Book Antiqua" panose="02040602050305030304" pitchFamily="18" charset="0"/>
              </a:rPr>
              <a:t>”,</a:t>
            </a:r>
            <a:r>
              <a:rPr lang="en-US" sz="2400" dirty="0">
                <a:solidFill>
                  <a:schemeClr val="bg1"/>
                </a:solidFill>
                <a:effectLst/>
                <a:latin typeface="Book Antiqua" panose="02040602050305030304" pitchFamily="18" charset="0"/>
              </a:rPr>
              <a:t> (Stephen Hampton, </a:t>
            </a:r>
            <a:r>
              <a:rPr lang="en-US" sz="2400" i="1" dirty="0">
                <a:solidFill>
                  <a:schemeClr val="bg1"/>
                </a:solidFill>
                <a:effectLst/>
                <a:latin typeface="Book Antiqua" panose="02040602050305030304" pitchFamily="18" charset="0"/>
              </a:rPr>
              <a:t>Anti-</a:t>
            </a:r>
            <a:r>
              <a:rPr lang="en-US" sz="2400" i="1" dirty="0" err="1">
                <a:solidFill>
                  <a:schemeClr val="bg1"/>
                </a:solidFill>
                <a:effectLst/>
                <a:latin typeface="Book Antiqua" panose="02040602050305030304" pitchFamily="18" charset="0"/>
              </a:rPr>
              <a:t>Arminians</a:t>
            </a:r>
            <a:r>
              <a:rPr lang="en-US" sz="2400" i="1" dirty="0">
                <a:solidFill>
                  <a:schemeClr val="bg1"/>
                </a:solidFill>
                <a:effectLst/>
                <a:latin typeface="Book Antiqua" panose="02040602050305030304" pitchFamily="18" charset="0"/>
              </a:rPr>
              <a:t>: The Anglican Reformed Tradition from Charles II to George I</a:t>
            </a:r>
            <a:r>
              <a:rPr lang="en-US" sz="2400" dirty="0">
                <a:solidFill>
                  <a:schemeClr val="bg1"/>
                </a:solidFill>
                <a:effectLst/>
                <a:latin typeface="Book Antiqua" panose="02040602050305030304" pitchFamily="18" charset="0"/>
              </a:rPr>
              <a:t>, </a:t>
            </a:r>
            <a:r>
              <a:rPr lang="en-US" sz="2000" dirty="0">
                <a:solidFill>
                  <a:schemeClr val="bg1"/>
                </a:solidFill>
                <a:effectLst/>
                <a:latin typeface="Book Antiqua" panose="02040602050305030304" pitchFamily="18" charset="0"/>
              </a:rPr>
              <a:t>Oxford Theological Monographs, Oxford: Oxford University Press, 2008, p. 272, my italics</a:t>
            </a:r>
            <a:r>
              <a:rPr lang="en-US" sz="2400" dirty="0">
                <a:solidFill>
                  <a:schemeClr val="bg1"/>
                </a:solidFill>
                <a:effectLst/>
                <a:latin typeface="Book Antiqua" panose="02040602050305030304" pitchFamily="18" charset="0"/>
              </a:rPr>
              <a:t>.)</a:t>
            </a:r>
          </a:p>
          <a:p>
            <a:pPr lvl="0" algn="just">
              <a:lnSpc>
                <a:spcPct val="90000"/>
              </a:lnSpc>
              <a:spcAft>
                <a:spcPts val="600"/>
              </a:spcAft>
            </a:pPr>
            <a:endParaRPr kumimoji="0" lang="en-US" sz="800" b="0" i="0" u="none" strike="noStrike" cap="none" spc="0" normalizeH="0" baseline="0" noProof="0" dirty="0">
              <a:ln>
                <a:noFill/>
              </a:ln>
              <a:solidFill>
                <a:schemeClr val="bg1"/>
              </a:solidFill>
              <a:effectLst/>
              <a:uLnTx/>
              <a:uFillTx/>
              <a:latin typeface="Book Antiqua" panose="02040602050305030304" pitchFamily="18" charset="0"/>
            </a:endParaRPr>
          </a:p>
          <a:p>
            <a:pPr lvl="0" algn="just">
              <a:lnSpc>
                <a:spcPct val="90000"/>
              </a:lnSpc>
              <a:spcAft>
                <a:spcPts val="600"/>
              </a:spcAft>
            </a:pPr>
            <a:r>
              <a:rPr kumimoji="0" lang="en-US" sz="2400" b="0" i="0" u="none" strike="noStrike" cap="none" spc="0" normalizeH="0" baseline="0" noProof="0" dirty="0">
                <a:ln>
                  <a:noFill/>
                </a:ln>
                <a:solidFill>
                  <a:schemeClr val="bg1"/>
                </a:solidFill>
                <a:effectLst/>
                <a:uLnTx/>
                <a:uFillTx/>
                <a:latin typeface="Book Antiqua" panose="02040602050305030304" pitchFamily="18" charset="0"/>
              </a:rPr>
              <a:t>These are all features of the Books of Homilies and, in particular, of the first book under the editorship of Cranmer and of the first homily attributed to him. </a:t>
            </a:r>
            <a:r>
              <a:rPr lang="en-US" sz="2400" dirty="0">
                <a:solidFill>
                  <a:schemeClr val="bg1"/>
                </a:solidFill>
                <a:latin typeface="Book Antiqua" panose="02040602050305030304" pitchFamily="18" charset="0"/>
              </a:rPr>
              <a:t>The First Book of Homilies was published in July 1547 just after the death of Henry VIII and in the first month of the reign of Edward VI; the second in 1563 during the reign of Elizabeth I. Cranmer, following Augustine in his </a:t>
            </a:r>
            <a:r>
              <a:rPr lang="en-US" sz="2400" i="1" dirty="0">
                <a:solidFill>
                  <a:schemeClr val="bg1"/>
                </a:solidFill>
                <a:latin typeface="Book Antiqua" panose="02040602050305030304" pitchFamily="18" charset="0"/>
              </a:rPr>
              <a:t>de </a:t>
            </a:r>
            <a:r>
              <a:rPr lang="en-US" sz="2400" i="1" dirty="0" err="1">
                <a:solidFill>
                  <a:schemeClr val="bg1"/>
                </a:solidFill>
                <a:latin typeface="Book Antiqua" panose="02040602050305030304" pitchFamily="18" charset="0"/>
              </a:rPr>
              <a:t>doctrina</a:t>
            </a:r>
            <a:r>
              <a:rPr lang="en-US" sz="2400" i="1" dirty="0">
                <a:solidFill>
                  <a:schemeClr val="bg1"/>
                </a:solidFill>
                <a:latin typeface="Book Antiqua" panose="02040602050305030304" pitchFamily="18" charset="0"/>
              </a:rPr>
              <a:t> Christiana, </a:t>
            </a:r>
            <a:r>
              <a:rPr lang="en-US" sz="2400" dirty="0">
                <a:solidFill>
                  <a:schemeClr val="bg1"/>
                </a:solidFill>
                <a:latin typeface="Book Antiqua" panose="02040602050305030304" pitchFamily="18" charset="0"/>
              </a:rPr>
              <a:t>organized the structure of the First Book around doctrine and ethics, things to be believed and things to be acted upon, </a:t>
            </a:r>
            <a:r>
              <a:rPr lang="en-US" sz="2400" i="1" dirty="0">
                <a:solidFill>
                  <a:schemeClr val="bg1"/>
                </a:solidFill>
                <a:latin typeface="Book Antiqua" panose="02040602050305030304" pitchFamily="18" charset="0"/>
              </a:rPr>
              <a:t>and</a:t>
            </a:r>
            <a:r>
              <a:rPr lang="en-US" sz="2400" dirty="0">
                <a:solidFill>
                  <a:schemeClr val="bg1"/>
                </a:solidFill>
                <a:latin typeface="Book Antiqua" panose="02040602050305030304" pitchFamily="18" charset="0"/>
              </a:rPr>
              <a:t> things to be taught and how those things are to be taught.</a:t>
            </a:r>
            <a:endParaRPr lang="en-US" sz="2400" dirty="0">
              <a:solidFill>
                <a:schemeClr val="bg1"/>
              </a:solidFill>
            </a:endParaRPr>
          </a:p>
        </p:txBody>
      </p:sp>
      <p:sp>
        <p:nvSpPr>
          <p:cNvPr id="10" name="Rectangle 9">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773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7F231-A474-808C-BFCB-BDE6D7FD483A}"/>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7CB925AE-F834-8ACC-1C9F-0C85B7D6EC90}"/>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1C716C6C-18E3-B8C1-D2DB-34A91A86AE1C}"/>
              </a:ext>
            </a:extLst>
          </p:cNvPr>
          <p:cNvSpPr>
            <a:spLocks noGrp="1"/>
          </p:cNvSpPr>
          <p:nvPr>
            <p:ph type="title"/>
          </p:nvPr>
        </p:nvSpPr>
        <p:spPr>
          <a:xfrm>
            <a:off x="1154955" y="0"/>
            <a:ext cx="9404890" cy="870155"/>
          </a:xfrm>
        </p:spPr>
        <p:txBody>
          <a:bodyPr vert="horz" lIns="91440" tIns="45720" rIns="91440" bIns="45720" rtlCol="0" anchor="b">
            <a:normAutofit/>
          </a:bodyPr>
          <a:lstStyle/>
          <a:p>
            <a:r>
              <a:rPr lang="en-CA" sz="2800" dirty="0">
                <a:solidFill>
                  <a:schemeClr val="tx1"/>
                </a:solidFill>
                <a:latin typeface="Book Antiqua" panose="02040602050305030304" pitchFamily="18" charset="0"/>
              </a:rPr>
              <a:t>Structure of the First Book of Homilies ( 1547)</a:t>
            </a:r>
            <a:endParaRPr lang="en-US" sz="2800"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AD49B2EB-E7A6-4E2A-C3E2-D5B11F885C45}"/>
              </a:ext>
            </a:extLst>
          </p:cNvPr>
          <p:cNvSpPr txBox="1"/>
          <p:nvPr/>
        </p:nvSpPr>
        <p:spPr>
          <a:xfrm>
            <a:off x="147484" y="1143000"/>
            <a:ext cx="11931445" cy="5632311"/>
          </a:xfrm>
          <a:prstGeom prst="rect">
            <a:avLst/>
          </a:prstGeom>
          <a:noFill/>
        </p:spPr>
        <p:txBody>
          <a:bodyPr wrap="square">
            <a:spAutoFit/>
          </a:bodyPr>
          <a:lstStyle/>
          <a:p>
            <a:pPr marL="914400" marR="0" lvl="0" indent="0" algn="just" defTabSz="457200" rtl="0" eaLnBrk="1" fontAlgn="auto" latinLnBrk="0" hangingPunct="1">
              <a:lnSpc>
                <a:spcPct val="100000"/>
              </a:lnSpc>
              <a:spcBef>
                <a:spcPts val="0"/>
              </a:spcBef>
              <a:spcAft>
                <a:spcPts val="0"/>
              </a:spcAft>
              <a:buClrTx/>
              <a:buSzTx/>
              <a:buFontTx/>
              <a:buNone/>
              <a:tabLst/>
              <a:defRPr/>
            </a:pPr>
            <a:r>
              <a:rPr lang="en-US" sz="2400" b="0" i="0" u="none" strike="noStrike" dirty="0">
                <a:effectLst/>
                <a:latin typeface="Book Antiqua" panose="02040602050305030304" pitchFamily="18" charset="0"/>
              </a:rPr>
              <a:t>There are twelve Homilies. The first six deal with matte</a:t>
            </a:r>
            <a:r>
              <a:rPr lang="en-US" sz="2400" dirty="0">
                <a:latin typeface="Book Antiqua" panose="02040602050305030304" pitchFamily="18" charset="0"/>
              </a:rPr>
              <a:t>rs of doctrine in terms of the fundamentals of the Faith, the way of salvation: ‘Reading of Scripture’, the ‘Misery of Mankind’ (sin) by John </a:t>
            </a:r>
            <a:r>
              <a:rPr lang="en-US" sz="2400" dirty="0" err="1">
                <a:latin typeface="Book Antiqua" panose="02040602050305030304" pitchFamily="18" charset="0"/>
              </a:rPr>
              <a:t>Harpesfield</a:t>
            </a:r>
            <a:r>
              <a:rPr lang="en-US" sz="2400" dirty="0">
                <a:latin typeface="Book Antiqua" panose="02040602050305030304" pitchFamily="18" charset="0"/>
              </a:rPr>
              <a:t>, the theme of justification in three homilies – ‘Salvation’, ‘Faith’, and ‘Good Works’ (note the conjunction of faith and works) – all undoubtedly written by Cranmer, and ‘Love’ by Edmund Bonner. </a:t>
            </a:r>
          </a:p>
          <a:p>
            <a:pPr marL="914400" marR="0" lvl="0" indent="0" algn="just" defTabSz="457200" rtl="0" eaLnBrk="1" fontAlgn="auto" latinLnBrk="0" hangingPunct="1">
              <a:lnSpc>
                <a:spcPct val="100000"/>
              </a:lnSpc>
              <a:spcBef>
                <a:spcPts val="0"/>
              </a:spcBef>
              <a:spcAft>
                <a:spcPts val="0"/>
              </a:spcAft>
              <a:buClrTx/>
              <a:buSzTx/>
              <a:buFontTx/>
              <a:buNone/>
              <a:tabLst/>
              <a:defRPr/>
            </a:pPr>
            <a:endParaRPr lang="en-US" sz="1200" dirty="0">
              <a:latin typeface="Book Antiqua" panose="02040602050305030304" pitchFamily="18" charset="0"/>
            </a:endParaRPr>
          </a:p>
          <a:p>
            <a:pPr marL="91440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Book Antiqua" panose="02040602050305030304" pitchFamily="18" charset="0"/>
                <a:ea typeface="+mn-ea"/>
                <a:cs typeface="+mn-cs"/>
              </a:rPr>
              <a:t>The second six concern Christian living: ‘Against Swearing and Perjury’, </a:t>
            </a:r>
            <a:r>
              <a:rPr lang="en-US" sz="2400" dirty="0">
                <a:latin typeface="Book Antiqua" panose="02040602050305030304" pitchFamily="18" charset="0"/>
              </a:rPr>
              <a:t>“F</a:t>
            </a:r>
            <a:r>
              <a:rPr kumimoji="0" lang="en-US" sz="2400" b="0" i="0" u="none" strike="noStrike" kern="1200" cap="none" spc="0" normalizeH="0" baseline="0" noProof="0" dirty="0" err="1">
                <a:ln>
                  <a:noFill/>
                </a:ln>
                <a:effectLst/>
                <a:uLnTx/>
                <a:uFillTx/>
                <a:latin typeface="Book Antiqua" panose="02040602050305030304" pitchFamily="18" charset="0"/>
                <a:ea typeface="+mn-ea"/>
                <a:cs typeface="+mn-cs"/>
              </a:rPr>
              <a:t>alling</a:t>
            </a:r>
            <a:r>
              <a:rPr kumimoji="0" lang="en-US" sz="2400" b="0" i="0" u="none" strike="noStrike" kern="1200" cap="none" spc="0" normalizeH="0" baseline="0" noProof="0" dirty="0">
                <a:ln>
                  <a:noFill/>
                </a:ln>
                <a:effectLst/>
                <a:uLnTx/>
                <a:uFillTx/>
                <a:latin typeface="Book Antiqua" panose="02040602050305030304" pitchFamily="18" charset="0"/>
                <a:ea typeface="+mn-ea"/>
                <a:cs typeface="+mn-cs"/>
              </a:rPr>
              <a:t> away from God’, ‘Fear of Death’, ‘Exhortation to Obedience’, ‘Against </a:t>
            </a:r>
            <a:r>
              <a:rPr kumimoji="0" lang="en-US" sz="2400" b="0" i="0" u="none" strike="noStrike" kern="1200" cap="none" spc="0" normalizeH="0" baseline="0" noProof="0" dirty="0" err="1">
                <a:ln>
                  <a:noFill/>
                </a:ln>
                <a:effectLst/>
                <a:uLnTx/>
                <a:uFillTx/>
                <a:latin typeface="Book Antiqua" panose="02040602050305030304" pitchFamily="18" charset="0"/>
                <a:ea typeface="+mn-ea"/>
                <a:cs typeface="+mn-cs"/>
              </a:rPr>
              <a:t>Whoredome</a:t>
            </a:r>
            <a:r>
              <a:rPr lang="en-US" sz="2400" dirty="0">
                <a:latin typeface="Book Antiqua" panose="02040602050305030304" pitchFamily="18" charset="0"/>
              </a:rPr>
              <a:t>’ (Adultery –by Thomas </a:t>
            </a:r>
            <a:r>
              <a:rPr lang="en-US" sz="2400" dirty="0" err="1">
                <a:latin typeface="Book Antiqua" panose="02040602050305030304" pitchFamily="18" charset="0"/>
              </a:rPr>
              <a:t>Becon</a:t>
            </a:r>
            <a:r>
              <a:rPr lang="en-US" sz="2400" dirty="0">
                <a:latin typeface="Book Antiqua" panose="02040602050305030304" pitchFamily="18" charset="0"/>
              </a:rPr>
              <a:t>), </a:t>
            </a:r>
            <a:r>
              <a:rPr kumimoji="0" lang="en-US" sz="2400" b="0" i="0" u="none" strike="noStrike" kern="1200" cap="none" spc="0" normalizeH="0" baseline="0" noProof="0" dirty="0">
                <a:ln>
                  <a:noFill/>
                </a:ln>
                <a:effectLst/>
                <a:uLnTx/>
                <a:uFillTx/>
                <a:latin typeface="Book Antiqua" panose="02040602050305030304" pitchFamily="18" charset="0"/>
                <a:ea typeface="+mn-ea"/>
                <a:cs typeface="+mn-cs"/>
              </a:rPr>
              <a:t>and ‘Against Strife’.</a:t>
            </a:r>
          </a:p>
          <a:p>
            <a:pPr marL="914400" marR="0" lvl="0" indent="0" algn="just" defTabSz="457200" rtl="0" eaLnBrk="1" fontAlgn="auto" latinLnBrk="0" hangingPunct="1">
              <a:lnSpc>
                <a:spcPct val="100000"/>
              </a:lnSpc>
              <a:spcBef>
                <a:spcPts val="0"/>
              </a:spcBef>
              <a:spcAft>
                <a:spcPts val="0"/>
              </a:spcAft>
              <a:buClrTx/>
              <a:buSzTx/>
              <a:buFontTx/>
              <a:buNone/>
              <a:tabLst/>
              <a:defRPr/>
            </a:pPr>
            <a:endParaRPr lang="en-US" sz="1200" dirty="0">
              <a:latin typeface="Book Antiqua" panose="02040602050305030304" pitchFamily="18" charset="0"/>
            </a:endParaRPr>
          </a:p>
          <a:p>
            <a:pPr marL="914400" marR="0" lvl="0" indent="0" algn="just" defTabSz="457200" rtl="0" eaLnBrk="1" fontAlgn="auto" latinLnBrk="0" hangingPunct="1">
              <a:lnSpc>
                <a:spcPct val="100000"/>
              </a:lnSpc>
              <a:spcBef>
                <a:spcPts val="0"/>
              </a:spcBef>
              <a:spcAft>
                <a:spcPts val="0"/>
              </a:spcAft>
              <a:buClrTx/>
              <a:buSzTx/>
              <a:buFontTx/>
              <a:buNone/>
              <a:tabLst/>
              <a:defRPr/>
            </a:pPr>
            <a:r>
              <a:rPr lang="en-US" sz="2400" dirty="0">
                <a:latin typeface="Book Antiqua" panose="02040602050305030304" pitchFamily="18" charset="0"/>
              </a:rPr>
              <a:t>All of these are ‘commonplaces’ found in the lists of </a:t>
            </a:r>
            <a:r>
              <a:rPr lang="en-US" sz="2400" i="1" dirty="0">
                <a:latin typeface="Book Antiqua" panose="02040602050305030304" pitchFamily="18" charset="0"/>
              </a:rPr>
              <a:t>loci </a:t>
            </a:r>
            <a:r>
              <a:rPr lang="en-US" sz="2400" i="1" dirty="0" err="1">
                <a:latin typeface="Book Antiqua" panose="02040602050305030304" pitchFamily="18" charset="0"/>
              </a:rPr>
              <a:t>theologici</a:t>
            </a:r>
            <a:r>
              <a:rPr lang="en-US" sz="2400" i="1" dirty="0">
                <a:latin typeface="Book Antiqua" panose="02040602050305030304" pitchFamily="18" charset="0"/>
              </a:rPr>
              <a:t> </a:t>
            </a:r>
            <a:r>
              <a:rPr lang="en-US" sz="2400" dirty="0">
                <a:latin typeface="Book Antiqua" panose="02040602050305030304" pitchFamily="18" charset="0"/>
              </a:rPr>
              <a:t>of both the humanist </a:t>
            </a:r>
            <a:r>
              <a:rPr lang="en-US" sz="2400" i="1" dirty="0">
                <a:latin typeface="Book Antiqua" panose="02040602050305030304" pitchFamily="18" charset="0"/>
              </a:rPr>
              <a:t>Desiderius</a:t>
            </a:r>
            <a:r>
              <a:rPr lang="en-US" sz="2400" dirty="0">
                <a:latin typeface="Book Antiqua" panose="02040602050305030304" pitchFamily="18" charset="0"/>
              </a:rPr>
              <a:t> </a:t>
            </a:r>
            <a:r>
              <a:rPr lang="en-US" sz="2400" i="1" dirty="0">
                <a:latin typeface="Book Antiqua" panose="02040602050305030304" pitchFamily="18" charset="0"/>
              </a:rPr>
              <a:t>Erasmus </a:t>
            </a:r>
            <a:r>
              <a:rPr lang="en-US" sz="2400" dirty="0">
                <a:latin typeface="Book Antiqua" panose="02040602050305030304" pitchFamily="18" charset="0"/>
              </a:rPr>
              <a:t>of Rotterdam (1469-1536) and the Lutheran </a:t>
            </a:r>
            <a:r>
              <a:rPr lang="en-US" sz="2400" i="1" dirty="0">
                <a:latin typeface="Book Antiqua" panose="02040602050305030304" pitchFamily="18" charset="0"/>
              </a:rPr>
              <a:t>Philip</a:t>
            </a:r>
            <a:r>
              <a:rPr lang="en-US" sz="2400" dirty="0">
                <a:latin typeface="Book Antiqua" panose="02040602050305030304" pitchFamily="18" charset="0"/>
              </a:rPr>
              <a:t> </a:t>
            </a:r>
            <a:r>
              <a:rPr lang="en-US" sz="2400" i="1" dirty="0">
                <a:latin typeface="Book Antiqua" panose="02040602050305030304" pitchFamily="18" charset="0"/>
              </a:rPr>
              <a:t>Melanchthon (1497-1560)</a:t>
            </a:r>
            <a:r>
              <a:rPr lang="en-US" sz="2400" dirty="0">
                <a:latin typeface="Book Antiqua" panose="02040602050305030304" pitchFamily="18" charset="0"/>
              </a:rPr>
              <a:t> in his </a:t>
            </a:r>
            <a:r>
              <a:rPr lang="en-US" sz="2400" i="1" dirty="0">
                <a:latin typeface="Book Antiqua" panose="02040602050305030304" pitchFamily="18" charset="0"/>
              </a:rPr>
              <a:t> Loci communes, 1555. </a:t>
            </a:r>
            <a:r>
              <a:rPr lang="en-US" sz="2400" dirty="0">
                <a:latin typeface="Book Antiqua" panose="02040602050305030304" pitchFamily="18" charset="0"/>
              </a:rPr>
              <a:t>But in matters of theology, Cranmer largely sides with the Lutheran theologians, </a:t>
            </a:r>
            <a:r>
              <a:rPr lang="en-US" sz="2400" i="1" dirty="0">
                <a:latin typeface="Book Antiqua" panose="02040602050305030304" pitchFamily="18" charset="0"/>
              </a:rPr>
              <a:t>Philip Melanchthon</a:t>
            </a:r>
            <a:r>
              <a:rPr lang="en-US" sz="2400" dirty="0">
                <a:latin typeface="Book Antiqua" panose="02040602050305030304" pitchFamily="18" charset="0"/>
              </a:rPr>
              <a:t> and </a:t>
            </a:r>
            <a:r>
              <a:rPr lang="en-US" sz="2400" i="1" dirty="0">
                <a:latin typeface="Book Antiqua" panose="02040602050305030304" pitchFamily="18" charset="0"/>
              </a:rPr>
              <a:t>Martin Chemnitz </a:t>
            </a:r>
            <a:r>
              <a:rPr lang="en-US" sz="2400" dirty="0">
                <a:latin typeface="Book Antiqua" panose="02040602050305030304" pitchFamily="18" charset="0"/>
              </a:rPr>
              <a:t>(1522-1586). </a:t>
            </a:r>
          </a:p>
        </p:txBody>
      </p:sp>
    </p:spTree>
    <p:extLst>
      <p:ext uri="{BB962C8B-B14F-4D97-AF65-F5344CB8AC3E}">
        <p14:creationId xmlns:p14="http://schemas.microsoft.com/office/powerpoint/2010/main" val="1941196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B087C-F9FC-1720-8151-BF2B6485BC5E}"/>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4B9EB351-8039-5729-E830-FF34658BF587}"/>
              </a:ext>
            </a:extLst>
          </p:cNvPr>
          <p:cNvPicPr>
            <a:picLocks noChangeAspect="1"/>
          </p:cNvPicPr>
          <p:nvPr/>
        </p:nvPicPr>
        <p:blipFill rotWithShape="1">
          <a:blip r:embed="rId2">
            <a:alphaModFix amt="40000"/>
          </a:blip>
          <a:srcRect t="15730"/>
          <a:stretch/>
        </p:blipFill>
        <p:spPr>
          <a:xfrm>
            <a:off x="-353941" y="-23838"/>
            <a:ext cx="12191980" cy="6857990"/>
          </a:xfrm>
          <a:prstGeom prst="rect">
            <a:avLst/>
          </a:prstGeom>
        </p:spPr>
      </p:pic>
      <p:sp>
        <p:nvSpPr>
          <p:cNvPr id="2" name="Title 1">
            <a:extLst>
              <a:ext uri="{FF2B5EF4-FFF2-40B4-BE49-F238E27FC236}">
                <a16:creationId xmlns:a16="http://schemas.microsoft.com/office/drawing/2014/main" id="{D54F50C6-E2E4-6F48-FC44-58C65D63D1D0}"/>
              </a:ext>
            </a:extLst>
          </p:cNvPr>
          <p:cNvSpPr>
            <a:spLocks noGrp="1"/>
          </p:cNvSpPr>
          <p:nvPr>
            <p:ph type="title"/>
          </p:nvPr>
        </p:nvSpPr>
        <p:spPr>
          <a:xfrm>
            <a:off x="1154955" y="0"/>
            <a:ext cx="9404890" cy="870155"/>
          </a:xfrm>
        </p:spPr>
        <p:txBody>
          <a:bodyPr vert="horz" lIns="91440" tIns="45720" rIns="91440" bIns="45720" rtlCol="0" anchor="b">
            <a:normAutofit/>
          </a:bodyPr>
          <a:lstStyle/>
          <a:p>
            <a:r>
              <a:rPr lang="en-US" sz="2800" b="1" i="1" dirty="0">
                <a:solidFill>
                  <a:schemeClr val="tx1"/>
                </a:solidFill>
                <a:latin typeface="Book Antiqua" panose="02040602050305030304" pitchFamily="18" charset="0"/>
              </a:rPr>
              <a:t>Simul </a:t>
            </a:r>
            <a:r>
              <a:rPr lang="en-US" sz="2800" b="1" i="1" dirty="0" err="1">
                <a:solidFill>
                  <a:schemeClr val="tx1"/>
                </a:solidFill>
                <a:latin typeface="Book Antiqua" panose="02040602050305030304" pitchFamily="18" charset="0"/>
              </a:rPr>
              <a:t>justus</a:t>
            </a:r>
            <a:r>
              <a:rPr lang="en-US" sz="2800" b="1" i="1" dirty="0">
                <a:solidFill>
                  <a:schemeClr val="tx1"/>
                </a:solidFill>
                <a:latin typeface="Book Antiqua" panose="02040602050305030304" pitchFamily="18" charset="0"/>
              </a:rPr>
              <a:t> et </a:t>
            </a:r>
            <a:r>
              <a:rPr lang="en-US" sz="2800" b="1" i="1" dirty="0" err="1">
                <a:solidFill>
                  <a:schemeClr val="tx1"/>
                </a:solidFill>
                <a:latin typeface="Book Antiqua" panose="02040602050305030304" pitchFamily="18" charset="0"/>
              </a:rPr>
              <a:t>peccator</a:t>
            </a:r>
            <a:r>
              <a:rPr lang="en-US" sz="2800" b="1" i="1" dirty="0">
                <a:solidFill>
                  <a:schemeClr val="tx1"/>
                </a:solidFill>
                <a:latin typeface="Book Antiqua" panose="02040602050305030304" pitchFamily="18" charset="0"/>
              </a:rPr>
              <a:t> </a:t>
            </a:r>
          </a:p>
        </p:txBody>
      </p:sp>
      <p:sp>
        <p:nvSpPr>
          <p:cNvPr id="6" name="TextBox 5">
            <a:extLst>
              <a:ext uri="{FF2B5EF4-FFF2-40B4-BE49-F238E27FC236}">
                <a16:creationId xmlns:a16="http://schemas.microsoft.com/office/drawing/2014/main" id="{694C086F-91AB-1C3C-CE97-33650484747C}"/>
              </a:ext>
            </a:extLst>
          </p:cNvPr>
          <p:cNvSpPr txBox="1"/>
          <p:nvPr/>
        </p:nvSpPr>
        <p:spPr>
          <a:xfrm>
            <a:off x="353961" y="1143000"/>
            <a:ext cx="11724968" cy="3046988"/>
          </a:xfrm>
          <a:prstGeom prst="rect">
            <a:avLst/>
          </a:prstGeom>
          <a:noFill/>
        </p:spPr>
        <p:txBody>
          <a:bodyPr wrap="square">
            <a:spAutoFit/>
          </a:bodyPr>
          <a:lstStyle/>
          <a:p>
            <a:pPr marL="91440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 first six homilies (1</a:t>
            </a:r>
            <a:r>
              <a:rPr kumimoji="0" lang="en-US" sz="2400" b="0" i="0" u="none" strike="noStrike" kern="1200" cap="none" spc="0" normalizeH="0" baseline="30000" noProof="0" dirty="0">
                <a:ln>
                  <a:noFill/>
                </a:ln>
                <a:solidFill>
                  <a:prstClr val="white"/>
                </a:solidFill>
                <a:effectLst/>
                <a:uLnTx/>
                <a:uFillTx/>
                <a:latin typeface="Book Antiqua" panose="02040602050305030304" pitchFamily="18" charset="0"/>
                <a:ea typeface="+mn-ea"/>
                <a:cs typeface="+mn-cs"/>
              </a:rPr>
              <a:t>st</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Book of Homilies) reflect a reformed sensibility concisely articulated by Luther: </a:t>
            </a:r>
            <a:r>
              <a:rPr kumimoji="0" lang="en-US" sz="24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simul </a:t>
            </a:r>
            <a:r>
              <a:rPr kumimoji="0" lang="en-US" sz="2400" b="0" i="1"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justus</a:t>
            </a:r>
            <a:r>
              <a:rPr kumimoji="0" lang="en-US" sz="24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et </a:t>
            </a:r>
            <a:r>
              <a:rPr kumimoji="0" lang="en-US" sz="2400" b="0" i="1"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peccator</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‘at once justified and a sinner’. This sensibility belongs to the order of the homilies, especially doctrinally, but </a:t>
            </a:r>
            <a:r>
              <a:rPr lang="en-US" sz="2400" dirty="0">
                <a:solidFill>
                  <a:prstClr val="white"/>
                </a:solidFill>
                <a:latin typeface="Book Antiqua" panose="02040602050305030304" pitchFamily="18" charset="0"/>
              </a:rPr>
              <a:t>also to the rhythms of the BCP liturgy – contrition, confession and satisfaction. </a:t>
            </a:r>
          </a:p>
          <a:p>
            <a:pPr marL="914400" marR="0" lvl="0" indent="0" algn="l" defTabSz="457200" rtl="0" eaLnBrk="1" fontAlgn="auto" latinLnBrk="0" hangingPunct="1">
              <a:lnSpc>
                <a:spcPct val="100000"/>
              </a:lnSpc>
              <a:spcBef>
                <a:spcPts val="0"/>
              </a:spcBef>
              <a:spcAft>
                <a:spcPts val="0"/>
              </a:spcAft>
              <a:buClrTx/>
              <a:buSzTx/>
              <a:buFontTx/>
              <a:buNone/>
              <a:tabLst/>
              <a:defRPr/>
            </a:pPr>
            <a:endParaRPr lang="en-US" sz="2400" dirty="0">
              <a:solidFill>
                <a:prstClr val="white"/>
              </a:solidFill>
              <a:latin typeface="Book Antiqua" panose="02040602050305030304" pitchFamily="18" charset="0"/>
            </a:endParaRPr>
          </a:p>
          <a:p>
            <a:pPr marL="91440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What is the </a:t>
            </a:r>
            <a:r>
              <a:rPr kumimoji="0" lang="en-US" sz="2400" b="0" i="0"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si</a:t>
            </a:r>
            <a:r>
              <a:rPr lang="en-US" sz="2400" dirty="0" err="1">
                <a:solidFill>
                  <a:prstClr val="white"/>
                </a:solidFill>
                <a:latin typeface="Book Antiqua" panose="02040602050305030304" pitchFamily="18" charset="0"/>
              </a:rPr>
              <a:t>gnificance</a:t>
            </a:r>
            <a:r>
              <a:rPr lang="en-US" sz="2400" dirty="0">
                <a:solidFill>
                  <a:prstClr val="white"/>
                </a:solidFill>
                <a:latin typeface="Book Antiqua" panose="02040602050305030304" pitchFamily="18" charset="0"/>
              </a:rPr>
              <a:t> of this first homily and how does it connect to other ‘formularies’ for our understanding?</a:t>
            </a: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262408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C2577F-7378-C78D-2A0A-06F287F1CB2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os plan d'une girouette">
            <a:extLst>
              <a:ext uri="{FF2B5EF4-FFF2-40B4-BE49-F238E27FC236}">
                <a16:creationId xmlns:a16="http://schemas.microsoft.com/office/drawing/2014/main" id="{D37EBBBD-308E-6CD0-2F92-B956862CFD6C}"/>
              </a:ext>
            </a:extLst>
          </p:cNvPr>
          <p:cNvPicPr>
            <a:picLocks noChangeAspect="1"/>
          </p:cNvPicPr>
          <p:nvPr/>
        </p:nvPicPr>
        <p:blipFill rotWithShape="1">
          <a:blip r:embed="rId2">
            <a:alphaModFix amt="35000"/>
          </a:blip>
          <a:srcRect t="1573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31561609-9FA0-D1E4-3EAB-CA2D6D94DC75}"/>
              </a:ext>
            </a:extLst>
          </p:cNvPr>
          <p:cNvSpPr>
            <a:spLocks noGrp="1"/>
          </p:cNvSpPr>
          <p:nvPr>
            <p:ph type="title"/>
          </p:nvPr>
        </p:nvSpPr>
        <p:spPr>
          <a:xfrm>
            <a:off x="838200" y="365125"/>
            <a:ext cx="5257800" cy="412115"/>
          </a:xfrm>
        </p:spPr>
        <p:txBody>
          <a:bodyPr vert="horz" lIns="91440" tIns="45720" rIns="91440" bIns="45720" rtlCol="0" anchor="ctr">
            <a:normAutofit fontScale="90000"/>
          </a:bodyPr>
          <a:lstStyle/>
          <a:p>
            <a:r>
              <a:rPr lang="en-US" sz="2800" dirty="0">
                <a:solidFill>
                  <a:srgbClr val="FFFFFF"/>
                </a:solidFill>
                <a:latin typeface="Book Antiqua" panose="02040602050305030304" pitchFamily="18" charset="0"/>
              </a:rPr>
              <a:t>The Books of Homilies</a:t>
            </a:r>
          </a:p>
        </p:txBody>
      </p:sp>
      <p:sp>
        <p:nvSpPr>
          <p:cNvPr id="6" name="TextBox 5">
            <a:extLst>
              <a:ext uri="{FF2B5EF4-FFF2-40B4-BE49-F238E27FC236}">
                <a16:creationId xmlns:a16="http://schemas.microsoft.com/office/drawing/2014/main" id="{69B0182D-3346-CF02-66EF-4BA29564BBDB}"/>
              </a:ext>
            </a:extLst>
          </p:cNvPr>
          <p:cNvSpPr txBox="1"/>
          <p:nvPr/>
        </p:nvSpPr>
        <p:spPr>
          <a:xfrm>
            <a:off x="193040" y="1040130"/>
            <a:ext cx="11734800" cy="5136833"/>
          </a:xfrm>
          <a:prstGeom prst="rect">
            <a:avLst/>
          </a:prstGeom>
        </p:spPr>
        <p:txBody>
          <a:bodyPr vert="horz" lIns="91440" tIns="45720" rIns="91440" bIns="45720" rtlCol="0">
            <a:normAutofit lnSpcReduction="10000"/>
          </a:bodyPr>
          <a:lstStyle/>
          <a:p>
            <a:pPr marL="914400" marR="0" lvl="0" indent="-228600" algn="just"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FFFFFF"/>
                </a:solidFill>
                <a:effectLst/>
                <a:uLnTx/>
                <a:uFillTx/>
                <a:latin typeface="Book Antiqua" panose="02040602050305030304" pitchFamily="18" charset="0"/>
              </a:rPr>
              <a:t>There are two Books of Homilies</a:t>
            </a:r>
            <a:r>
              <a:rPr lang="en-US" sz="2400" dirty="0">
                <a:solidFill>
                  <a:srgbClr val="FFFFFF"/>
                </a:solidFill>
                <a:latin typeface="Book Antiqua" panose="02040602050305030304" pitchFamily="18" charset="0"/>
              </a:rPr>
              <a:t>. Homilies refer to discourses delivered</a:t>
            </a:r>
            <a:r>
              <a:rPr kumimoji="0" lang="en-US" sz="2400" b="0" i="0" u="none" strike="noStrike" cap="none" spc="0" normalizeH="0" baseline="0" noProof="0" dirty="0">
                <a:ln>
                  <a:noFill/>
                </a:ln>
                <a:solidFill>
                  <a:srgbClr val="FFFFFF"/>
                </a:solidFill>
                <a:effectLst/>
                <a:uLnTx/>
                <a:uFillTx/>
                <a:latin typeface="Book Antiqua" panose="02040602050305030304" pitchFamily="18" charset="0"/>
              </a:rPr>
              <a:t> publicly; in short, sermons. The terms are largely synonymous. They were provided for the clergy who were </a:t>
            </a:r>
            <a:r>
              <a:rPr kumimoji="0" lang="en-US" sz="2400" b="0" i="1" u="none" strike="noStrike" cap="none" spc="0" normalizeH="0" baseline="0" noProof="0" dirty="0">
                <a:ln>
                  <a:noFill/>
                </a:ln>
                <a:solidFill>
                  <a:srgbClr val="FFFFFF"/>
                </a:solidFill>
                <a:effectLst/>
                <a:uLnTx/>
                <a:uFillTx/>
                <a:latin typeface="Book Antiqua" panose="02040602050305030304" pitchFamily="18" charset="0"/>
              </a:rPr>
              <a:t>mandated</a:t>
            </a:r>
            <a:r>
              <a:rPr kumimoji="0" lang="en-US" sz="2400" b="0" i="0" u="none" strike="noStrike" cap="none" spc="0" normalizeH="0" baseline="0" noProof="0" dirty="0">
                <a:ln>
                  <a:noFill/>
                </a:ln>
                <a:solidFill>
                  <a:srgbClr val="FFFFFF"/>
                </a:solidFill>
                <a:effectLst/>
                <a:uLnTx/>
                <a:uFillTx/>
                <a:latin typeface="Book Antiqua" panose="02040602050305030304" pitchFamily="18" charset="0"/>
              </a:rPr>
              <a:t> to read them at Divine Service. The practice has medieval precedent (i.e. Abp. Peckham,1281), specifying how often basic doctrinal sermons should be preached. This points to the constant need for the teaching of the Faith. They are an important feature of the Reformed sensibility about the centrality of Scripture and Doctrine. </a:t>
            </a:r>
          </a:p>
          <a:p>
            <a:pPr marL="914400" marR="0" lvl="0" indent="-228600" algn="just" fontAlgn="auto">
              <a:lnSpc>
                <a:spcPct val="90000"/>
              </a:lnSpc>
              <a:spcBef>
                <a:spcPts val="0"/>
              </a:spcBef>
              <a:spcAft>
                <a:spcPts val="600"/>
              </a:spcAft>
              <a:buClrTx/>
              <a:buSzTx/>
              <a:buFont typeface="Arial" panose="020B0604020202020204" pitchFamily="34" charset="0"/>
              <a:buChar char="•"/>
              <a:tabLst/>
              <a:defRPr/>
            </a:pPr>
            <a:endParaRPr kumimoji="0" lang="en-US" sz="800" b="0" i="0" u="none" strike="noStrike" cap="none" spc="0" normalizeH="0" baseline="0" noProof="0" dirty="0">
              <a:ln>
                <a:noFill/>
              </a:ln>
              <a:solidFill>
                <a:srgbClr val="FFFFFF"/>
              </a:solidFill>
              <a:effectLst/>
              <a:uLnTx/>
              <a:uFillTx/>
              <a:latin typeface="Book Antiqua" panose="02040602050305030304" pitchFamily="18" charset="0"/>
            </a:endParaRPr>
          </a:p>
          <a:p>
            <a:pPr marL="914400" marR="0" lvl="0" indent="-228600" algn="just"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solidFill>
                  <a:srgbClr val="FFFFFF"/>
                </a:solidFill>
                <a:effectLst/>
                <a:uLnTx/>
                <a:uFillTx/>
                <a:latin typeface="Book Antiqua" panose="02040602050305030304" pitchFamily="18" charset="0"/>
              </a:rPr>
              <a:t>They also  witness to a problem about literacy and education among the clergy and the felt necessity for the teaching of sound doctrine.  Equally they be</a:t>
            </a:r>
            <a:r>
              <a:rPr lang="en-US" sz="2400" dirty="0">
                <a:solidFill>
                  <a:srgbClr val="FFFFFF"/>
                </a:solidFill>
                <a:latin typeface="Book Antiqua" panose="02040602050305030304" pitchFamily="18" charset="0"/>
              </a:rPr>
              <a:t>long to the integral relation between Church and State, to the relationship between politics and theology, and to the ‘magisterial reformation’ which saw matters of religion as essential to the life of the body politic. </a:t>
            </a:r>
          </a:p>
          <a:p>
            <a:pPr marL="914400" marR="0" lvl="0" indent="-228600" algn="just" fontAlgn="auto">
              <a:lnSpc>
                <a:spcPct val="90000"/>
              </a:lnSpc>
              <a:spcBef>
                <a:spcPts val="0"/>
              </a:spcBef>
              <a:spcAft>
                <a:spcPts val="600"/>
              </a:spcAft>
              <a:buClrTx/>
              <a:buSzTx/>
              <a:buFont typeface="Arial" panose="020B0604020202020204" pitchFamily="34" charset="0"/>
              <a:buChar char="•"/>
              <a:tabLst/>
              <a:defRPr/>
            </a:pPr>
            <a:r>
              <a:rPr lang="en-US" sz="2400" dirty="0">
                <a:solidFill>
                  <a:srgbClr val="FFFFFF"/>
                </a:solidFill>
                <a:latin typeface="Book Antiqua" panose="02040602050305030304" pitchFamily="18" charset="0"/>
              </a:rPr>
              <a:t>Thus, the First Book of Homilies (1547) belongs to the early days of the reign of Edward VI (1547-1553); the Second Book (1563) to the reign of Elizabeth I (1558-1603). </a:t>
            </a:r>
            <a:endParaRPr kumimoji="0" lang="en-US" sz="2400" b="0" i="0" u="none" strike="noStrike" cap="none" spc="0" normalizeH="0" baseline="0" noProof="0" dirty="0">
              <a:ln>
                <a:noFill/>
              </a:ln>
              <a:solidFill>
                <a:srgbClr val="FFFFFF"/>
              </a:solidFill>
              <a:effectLst/>
              <a:uLnTx/>
              <a:uFillTx/>
              <a:latin typeface="Book Antiqua" panose="02040602050305030304" pitchFamily="18" charset="0"/>
            </a:endParaRPr>
          </a:p>
          <a:p>
            <a:pPr marL="9144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b="0" i="0" u="none" strike="noStrike" cap="none" spc="0" normalizeH="0" baseline="0" noProof="0" dirty="0">
              <a:ln>
                <a:noFill/>
              </a:ln>
              <a:solidFill>
                <a:srgbClr val="FFFFFF"/>
              </a:solidFill>
              <a:effectLst/>
              <a:uLnTx/>
              <a:uFillTx/>
            </a:endParaRPr>
          </a:p>
          <a:p>
            <a:pPr marL="9144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b="0" i="0" u="none" strike="noStrike"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4130005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54CB4-B166-7DEF-5BD6-5E7B0909B0B2}"/>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2834963B-082E-D521-F9F9-2995A87DDE83}"/>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313EBA1C-D6F8-D673-1E9A-7AAC0A042C8C}"/>
              </a:ext>
            </a:extLst>
          </p:cNvPr>
          <p:cNvSpPr>
            <a:spLocks noGrp="1"/>
          </p:cNvSpPr>
          <p:nvPr>
            <p:ph type="title"/>
          </p:nvPr>
        </p:nvSpPr>
        <p:spPr>
          <a:xfrm>
            <a:off x="1154954" y="0"/>
            <a:ext cx="9717261" cy="870155"/>
          </a:xfrm>
        </p:spPr>
        <p:txBody>
          <a:bodyPr vert="horz" lIns="91440" tIns="45720" rIns="91440" bIns="45720" rtlCol="0" anchor="b">
            <a:normAutofit/>
          </a:bodyPr>
          <a:lstStyle/>
          <a:p>
            <a:r>
              <a:rPr lang="en-US" sz="2800" dirty="0">
                <a:solidFill>
                  <a:schemeClr val="tx1"/>
                </a:solidFill>
                <a:latin typeface="Book Antiqua" panose="02040602050305030304" pitchFamily="18" charset="0"/>
              </a:rPr>
              <a:t>The Homilies : Our ‘Anglican’ Heritage and Understanding </a:t>
            </a:r>
          </a:p>
        </p:txBody>
      </p:sp>
      <p:sp>
        <p:nvSpPr>
          <p:cNvPr id="6" name="TextBox 5">
            <a:extLst>
              <a:ext uri="{FF2B5EF4-FFF2-40B4-BE49-F238E27FC236}">
                <a16:creationId xmlns:a16="http://schemas.microsoft.com/office/drawing/2014/main" id="{10DF3B63-8B6C-91D8-4FF0-541BB6A858A0}"/>
              </a:ext>
            </a:extLst>
          </p:cNvPr>
          <p:cNvSpPr txBox="1"/>
          <p:nvPr/>
        </p:nvSpPr>
        <p:spPr>
          <a:xfrm>
            <a:off x="353961" y="1143000"/>
            <a:ext cx="11724968" cy="3847207"/>
          </a:xfrm>
          <a:prstGeom prst="rect">
            <a:avLst/>
          </a:prstGeom>
          <a:noFill/>
        </p:spPr>
        <p:txBody>
          <a:bodyPr wrap="square">
            <a:spAutoFit/>
          </a:bodyPr>
          <a:lstStyle/>
          <a:p>
            <a:pPr marL="91440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 Homilies also belong to the tension and question about the role and place of preaching in the life of the Church. Importantly, the Homilies were mandated to be read </a:t>
            </a:r>
            <a:r>
              <a:rPr kumimoji="0" lang="en-US" sz="24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in the Divine Service </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as an integral part of the Liturgy – this is very significant and becomes a matter of controversy between the more ‘puritanical’ elements in England and the classical ‘Anglican’ divines. </a:t>
            </a:r>
          </a:p>
          <a:p>
            <a:pPr marL="914400" marR="0" lvl="0" indent="0" algn="just"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4572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Book Antiqua" panose="02040602050305030304" pitchFamily="18" charset="0"/>
              </a:rPr>
              <a:t>So it is worth asking whether the Books of Homilies are mentioned anywhere in the Book of Common Prayer or is this just a moment of historical interest from the 16</a:t>
            </a:r>
            <a:r>
              <a:rPr lang="en-US" sz="2400" baseline="30000" dirty="0">
                <a:solidFill>
                  <a:prstClr val="white"/>
                </a:solidFill>
                <a:latin typeface="Book Antiqua" panose="02040602050305030304" pitchFamily="18" charset="0"/>
              </a:rPr>
              <a:t>th</a:t>
            </a:r>
            <a:r>
              <a:rPr lang="en-US" sz="2400" dirty="0">
                <a:solidFill>
                  <a:prstClr val="white"/>
                </a:solidFill>
                <a:latin typeface="Book Antiqua" panose="02040602050305030304" pitchFamily="18" charset="0"/>
              </a:rPr>
              <a:t> century? </a:t>
            </a:r>
          </a:p>
          <a:p>
            <a:pPr marL="914400" marR="0" lvl="0" indent="0" algn="l" defTabSz="457200" rtl="0" eaLnBrk="1" fontAlgn="auto" latinLnBrk="0" hangingPunct="1">
              <a:lnSpc>
                <a:spcPct val="100000"/>
              </a:lnSpc>
              <a:spcBef>
                <a:spcPts val="0"/>
              </a:spcBef>
              <a:spcAft>
                <a:spcPts val="0"/>
              </a:spcAft>
              <a:buClrTx/>
              <a:buSzTx/>
              <a:buFontTx/>
              <a:buNone/>
              <a:tabLst/>
              <a:defRPr/>
            </a:pPr>
            <a:endParaRPr lang="en-US" sz="800" dirty="0">
              <a:solidFill>
                <a:prstClr val="white"/>
              </a:solidFill>
              <a:latin typeface="Book Antiqua" panose="02040602050305030304" pitchFamily="18" charset="0"/>
            </a:endParaRPr>
          </a:p>
          <a:p>
            <a:pPr marL="91440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20304895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96CBF-D362-B16E-E44C-757EE6409453}"/>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D0306C6D-26C6-44C5-879F-B0D4081E60AE}"/>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D78BFEAC-C9A7-DE4D-54C0-FB3EF99641CD}"/>
              </a:ext>
            </a:extLst>
          </p:cNvPr>
          <p:cNvSpPr>
            <a:spLocks noGrp="1"/>
          </p:cNvSpPr>
          <p:nvPr>
            <p:ph type="title"/>
          </p:nvPr>
        </p:nvSpPr>
        <p:spPr>
          <a:xfrm>
            <a:off x="1154955" y="0"/>
            <a:ext cx="9404890" cy="870155"/>
          </a:xfrm>
        </p:spPr>
        <p:txBody>
          <a:bodyPr vert="horz" lIns="91440" tIns="45720" rIns="91440" bIns="45720" rtlCol="0" anchor="b">
            <a:normAutofit/>
          </a:bodyPr>
          <a:lstStyle/>
          <a:p>
            <a:r>
              <a:rPr lang="en-US" sz="2800" dirty="0">
                <a:solidFill>
                  <a:schemeClr val="tx1"/>
                </a:solidFill>
                <a:latin typeface="Book Antiqua" panose="02040602050305030304" pitchFamily="18" charset="0"/>
              </a:rPr>
              <a:t>Article XXXV</a:t>
            </a:r>
          </a:p>
        </p:txBody>
      </p:sp>
      <p:sp>
        <p:nvSpPr>
          <p:cNvPr id="6" name="TextBox 5">
            <a:extLst>
              <a:ext uri="{FF2B5EF4-FFF2-40B4-BE49-F238E27FC236}">
                <a16:creationId xmlns:a16="http://schemas.microsoft.com/office/drawing/2014/main" id="{8283942F-5FBC-3338-4BDC-11265C2C75B4}"/>
              </a:ext>
            </a:extLst>
          </p:cNvPr>
          <p:cNvSpPr txBox="1"/>
          <p:nvPr/>
        </p:nvSpPr>
        <p:spPr>
          <a:xfrm>
            <a:off x="353961" y="1143000"/>
            <a:ext cx="11724968" cy="4124206"/>
          </a:xfrm>
          <a:prstGeom prst="rect">
            <a:avLst/>
          </a:prstGeom>
          <a:noFill/>
        </p:spPr>
        <p:txBody>
          <a:bodyPr wrap="square">
            <a:spAutoFit/>
          </a:bodyPr>
          <a:lstStyle/>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 second Book of Homilies, the several titles whereof we have enjoined under this Article, doth contain a godly and wholesome Doctrine, and necessary for these times, as doth the former Book of Homilies, which were set forth in the time of </a:t>
            </a:r>
            <a:r>
              <a:rPr kumimoji="0" lang="en-CA" sz="2400" b="0"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Edward</a:t>
            </a:r>
            <a:r>
              <a:rPr kumimoji="0" lang="en-CA"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the Sixth; and therefore we judge them to be read in Churches by the Ministers, diligently and distinctly, that they may be understanded by the people” (BCP, p. 712).</a:t>
            </a: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CA" sz="1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 Article is unusual among reformed documents about doctrine and order in highlighting Books of Homilies and their purpose. It names the titles of the twenty-one homilies found in the Second Book of Homilies, but not the titles of the homilies in the First Book of Homilies. </a:t>
            </a: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CA" sz="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1751121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42779-C259-2A77-EC8E-6010980C4F7F}"/>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ECB2F20C-A4AD-7A04-CD57-C93ABDA1F4B1}"/>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118C43FA-B86F-0DAC-28CD-65AC06FF3C0E}"/>
              </a:ext>
            </a:extLst>
          </p:cNvPr>
          <p:cNvSpPr>
            <a:spLocks noGrp="1"/>
          </p:cNvSpPr>
          <p:nvPr>
            <p:ph type="title"/>
          </p:nvPr>
        </p:nvSpPr>
        <p:spPr>
          <a:xfrm>
            <a:off x="1154955" y="0"/>
            <a:ext cx="9404890" cy="870155"/>
          </a:xfrm>
        </p:spPr>
        <p:txBody>
          <a:bodyPr vert="horz" lIns="91440" tIns="45720" rIns="91440" bIns="45720" rtlCol="0" anchor="b">
            <a:normAutofit/>
          </a:bodyPr>
          <a:lstStyle/>
          <a:p>
            <a:r>
              <a:rPr lang="en-US" sz="2800" dirty="0">
                <a:solidFill>
                  <a:schemeClr val="tx1"/>
                </a:solidFill>
                <a:latin typeface="Book Antiqua" panose="02040602050305030304" pitchFamily="18" charset="0"/>
              </a:rPr>
              <a:t>Articles cont’d: Art. XXIV &amp; Art. XI</a:t>
            </a:r>
          </a:p>
        </p:txBody>
      </p:sp>
      <p:sp>
        <p:nvSpPr>
          <p:cNvPr id="6" name="TextBox 5">
            <a:extLst>
              <a:ext uri="{FF2B5EF4-FFF2-40B4-BE49-F238E27FC236}">
                <a16:creationId xmlns:a16="http://schemas.microsoft.com/office/drawing/2014/main" id="{81D7B83C-4F76-7784-CBC8-AEAE41582A4B}"/>
              </a:ext>
            </a:extLst>
          </p:cNvPr>
          <p:cNvSpPr txBox="1"/>
          <p:nvPr/>
        </p:nvSpPr>
        <p:spPr>
          <a:xfrm>
            <a:off x="353961" y="1143000"/>
            <a:ext cx="11724968" cy="6247864"/>
          </a:xfrm>
          <a:prstGeom prst="rect">
            <a:avLst/>
          </a:prstGeom>
          <a:noFill/>
        </p:spPr>
        <p:txBody>
          <a:bodyPr wrap="square">
            <a:spAutoFit/>
          </a:bodyPr>
          <a:lstStyle/>
          <a:p>
            <a:pPr marL="914400" lvl="0" algn="just"/>
            <a:r>
              <a:rPr lang="en-CA" sz="2400" dirty="0">
                <a:latin typeface="Book Antiqua" panose="02040602050305030304" pitchFamily="18" charset="0"/>
              </a:rPr>
              <a:t>The concluding phrase of </a:t>
            </a:r>
            <a:r>
              <a:rPr lang="en-CA" sz="2400" b="1" dirty="0">
                <a:latin typeface="Book Antiqua" panose="02040602050305030304" pitchFamily="18" charset="0"/>
              </a:rPr>
              <a:t>Article XXXV </a:t>
            </a:r>
            <a:r>
              <a:rPr lang="en-CA" sz="2400" dirty="0">
                <a:latin typeface="Book Antiqua" panose="02040602050305030304" pitchFamily="18" charset="0"/>
              </a:rPr>
              <a:t>emphasizes that what is read in the Churches are meant “to be understanded of the people.” This echoes </a:t>
            </a:r>
            <a:r>
              <a:rPr lang="en-CA" sz="2400" b="1" i="1" dirty="0">
                <a:latin typeface="Book Antiqua" panose="02040602050305030304" pitchFamily="18" charset="0"/>
              </a:rPr>
              <a:t>Article XXIV</a:t>
            </a:r>
            <a:r>
              <a:rPr lang="en-CA" sz="2400" dirty="0">
                <a:latin typeface="Book Antiqua" panose="02040602050305030304" pitchFamily="18" charset="0"/>
              </a:rPr>
              <a:t> that “it is a thing plainly repugnant to the Word of God” for Public Prayer and the Sacraments to be administered “in a tongue not understanded of the people.” We are not talking about ‘street talk’ or ‘slang’ or whatever is the latest gen z, x, or y lingo. It is about what can be grasped and understood through instruction and learning. There is the constant need to explain the meaning and use of words in their context.</a:t>
            </a:r>
          </a:p>
          <a:p>
            <a:pPr marL="914400" lvl="0" algn="just"/>
            <a:endParaRPr lang="en-CA" sz="800" dirty="0">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CA" sz="2400" b="1" i="1"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Article XI</a:t>
            </a:r>
            <a:r>
              <a:rPr kumimoji="0" lang="en-CA"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“Of the Justification of Man”, on the other hand, references explicitly the Homily of Justification from the First Book of Homilies in the triad of homilies (3-5) by Cranmer on the theme of justification, though probably meaning the 3</a:t>
            </a:r>
            <a:r>
              <a:rPr kumimoji="0" lang="en-CA" sz="2400" b="0" i="0" u="none" strike="noStrike" kern="1200" cap="none" spc="0" normalizeH="0" baseline="30000" noProof="0" dirty="0">
                <a:ln>
                  <a:noFill/>
                </a:ln>
                <a:solidFill>
                  <a:prstClr val="white"/>
                </a:solidFill>
                <a:effectLst/>
                <a:uLnTx/>
                <a:uFillTx/>
                <a:latin typeface="Book Antiqua" panose="02040602050305030304" pitchFamily="18" charset="0"/>
                <a:ea typeface="+mn-ea"/>
                <a:cs typeface="+mn-cs"/>
              </a:rPr>
              <a:t>rd</a:t>
            </a:r>
            <a:r>
              <a:rPr kumimoji="0" lang="en-CA"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homily “Sermon of the Salvation of Mankind.” All this suggests a kind of complementarity between the Homilies and the Articles </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belonging to the Prayer Book pattern of Doctrine and Devotion.</a:t>
            </a:r>
          </a:p>
          <a:p>
            <a:pPr marL="914400" lvl="0" algn="just"/>
            <a:endParaRPr lang="en-CA" sz="2400" dirty="0">
              <a:latin typeface="Book Antiqua" panose="02040602050305030304" pitchFamily="18" charset="0"/>
            </a:endParaRPr>
          </a:p>
          <a:p>
            <a:pPr marL="914400" lvl="0" algn="just"/>
            <a:endParaRPr lang="en-CA" sz="2400" dirty="0">
              <a:latin typeface="Book Antiqua" panose="02040602050305030304" pitchFamily="18" charset="0"/>
            </a:endParaRPr>
          </a:p>
          <a:p>
            <a:pPr marL="914400" lvl="0"/>
            <a:endParaRPr kumimoji="0" lang="en-CA" sz="800" b="0" i="0" u="none" strike="noStrike" kern="1200" cap="none" spc="0" normalizeH="0" baseline="0" noProof="0" dirty="0">
              <a:ln>
                <a:noFill/>
              </a:ln>
              <a:solidFill>
                <a:prstClr val="white"/>
              </a:solidFill>
              <a:effectLst/>
              <a:uLnTx/>
              <a:uFillTx/>
              <a:latin typeface="Book Antiqua" panose="02040602050305030304" pitchFamily="18" charset="0"/>
            </a:endParaRPr>
          </a:p>
        </p:txBody>
      </p:sp>
    </p:spTree>
    <p:extLst>
      <p:ext uri="{BB962C8B-B14F-4D97-AF65-F5344CB8AC3E}">
        <p14:creationId xmlns:p14="http://schemas.microsoft.com/office/powerpoint/2010/main" val="3488452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E015C-93EC-2636-3C08-69320997FCD5}"/>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774B879B-9CD1-6665-9251-96BE562B0F7B}"/>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D1F1D975-F08A-39BD-23E7-9DEFF9DEE95A}"/>
              </a:ext>
            </a:extLst>
          </p:cNvPr>
          <p:cNvSpPr>
            <a:spLocks noGrp="1"/>
          </p:cNvSpPr>
          <p:nvPr>
            <p:ph type="title"/>
          </p:nvPr>
        </p:nvSpPr>
        <p:spPr>
          <a:xfrm>
            <a:off x="1154955" y="0"/>
            <a:ext cx="9404890" cy="870155"/>
          </a:xfrm>
        </p:spPr>
        <p:txBody>
          <a:bodyPr vert="horz" lIns="91440" tIns="45720" rIns="91440" bIns="45720" rtlCol="0" anchor="b">
            <a:normAutofit/>
          </a:bodyPr>
          <a:lstStyle/>
          <a:p>
            <a:r>
              <a:rPr lang="en-US" sz="3200" i="1" dirty="0">
                <a:latin typeface="Book Antiqua" panose="02040602050305030304" pitchFamily="18" charset="0"/>
              </a:rPr>
              <a:t>“</a:t>
            </a:r>
            <a:r>
              <a:rPr lang="en-US" sz="3200" i="1" dirty="0">
                <a:solidFill>
                  <a:schemeClr val="tx1"/>
                </a:solidFill>
                <a:latin typeface="Book Antiqua" panose="02040602050305030304" pitchFamily="18" charset="0"/>
              </a:rPr>
              <a:t>Nothing more necessary”: </a:t>
            </a:r>
            <a:r>
              <a:rPr lang="en-US" sz="3200" b="1" i="1" dirty="0">
                <a:solidFill>
                  <a:schemeClr val="tx1"/>
                </a:solidFill>
                <a:latin typeface="Book Antiqua" panose="02040602050305030304" pitchFamily="18" charset="0"/>
              </a:rPr>
              <a:t>1</a:t>
            </a:r>
            <a:r>
              <a:rPr lang="en-US" sz="3200" b="1" i="1" baseline="30000" dirty="0">
                <a:solidFill>
                  <a:schemeClr val="tx1"/>
                </a:solidFill>
                <a:latin typeface="Book Antiqua" panose="02040602050305030304" pitchFamily="18" charset="0"/>
              </a:rPr>
              <a:t>st</a:t>
            </a:r>
            <a:r>
              <a:rPr lang="en-US" sz="3200" b="1" i="1" dirty="0">
                <a:solidFill>
                  <a:schemeClr val="tx1"/>
                </a:solidFill>
                <a:latin typeface="Book Antiqua" panose="02040602050305030304" pitchFamily="18" charset="0"/>
              </a:rPr>
              <a:t> Homily</a:t>
            </a:r>
          </a:p>
        </p:txBody>
      </p:sp>
      <p:sp>
        <p:nvSpPr>
          <p:cNvPr id="6" name="TextBox 5">
            <a:extLst>
              <a:ext uri="{FF2B5EF4-FFF2-40B4-BE49-F238E27FC236}">
                <a16:creationId xmlns:a16="http://schemas.microsoft.com/office/drawing/2014/main" id="{153B243E-393E-4437-DD75-5DC4A019E672}"/>
              </a:ext>
            </a:extLst>
          </p:cNvPr>
          <p:cNvSpPr txBox="1"/>
          <p:nvPr/>
        </p:nvSpPr>
        <p:spPr>
          <a:xfrm>
            <a:off x="353961" y="1143000"/>
            <a:ext cx="11724968" cy="5016758"/>
          </a:xfrm>
          <a:prstGeom prst="rect">
            <a:avLst/>
          </a:prstGeom>
          <a:noFill/>
        </p:spPr>
        <p:txBody>
          <a:bodyPr wrap="square">
            <a:spAutoFit/>
          </a:bodyPr>
          <a:lstStyle/>
          <a:p>
            <a:pPr marL="91440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”There can be nothing either more necessary or profitable, than the knowledge of Holy Scripture”. Thus the First Homily begins with an high doctrine of Holy Scripture. Why is nothing more necessary or profitable (meaning good) for us than the knowledge of the Scriptures? </a:t>
            </a:r>
          </a:p>
          <a:p>
            <a:pPr marL="91440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4572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Book Antiqua" panose="02040602050305030304" pitchFamily="18" charset="0"/>
              </a:rPr>
              <a:t>Three things: 1) for “in it is contained </a:t>
            </a:r>
            <a:r>
              <a:rPr lang="en-US" sz="2000" i="1" dirty="0">
                <a:solidFill>
                  <a:prstClr val="white"/>
                </a:solidFill>
                <a:latin typeface="Book Antiqua" panose="02040602050305030304" pitchFamily="18" charset="0"/>
              </a:rPr>
              <a:t>God’s true word</a:t>
            </a:r>
            <a:r>
              <a:rPr lang="en-US" sz="2000" dirty="0">
                <a:solidFill>
                  <a:prstClr val="white"/>
                </a:solidFill>
                <a:latin typeface="Book Antiqua" panose="02040602050305030304" pitchFamily="18" charset="0"/>
              </a:rPr>
              <a:t>”, 2) which “sets forth </a:t>
            </a:r>
            <a:r>
              <a:rPr lang="en-US" sz="2000" i="1" dirty="0">
                <a:solidFill>
                  <a:prstClr val="white"/>
                </a:solidFill>
                <a:latin typeface="Book Antiqua" panose="02040602050305030304" pitchFamily="18" charset="0"/>
              </a:rPr>
              <a:t>his glory</a:t>
            </a:r>
            <a:r>
              <a:rPr lang="en-US" sz="2000" dirty="0">
                <a:solidFill>
                  <a:prstClr val="white"/>
                </a:solidFill>
                <a:latin typeface="Book Antiqua" panose="02040602050305030304" pitchFamily="18" charset="0"/>
              </a:rPr>
              <a:t>”, and, 3) “man’s </a:t>
            </a:r>
            <a:r>
              <a:rPr lang="en-US" sz="2000" i="1" dirty="0">
                <a:solidFill>
                  <a:prstClr val="white"/>
                </a:solidFill>
                <a:latin typeface="Book Antiqua" panose="02040602050305030304" pitchFamily="18" charset="0"/>
              </a:rPr>
              <a:t>duty</a:t>
            </a:r>
            <a:r>
              <a:rPr lang="en-US" sz="2000" dirty="0">
                <a:solidFill>
                  <a:prstClr val="white"/>
                </a:solidFill>
                <a:latin typeface="Book Antiqua" panose="02040602050305030304" pitchFamily="18" charset="0"/>
              </a:rPr>
              <a:t>.” Concise and clear, it belongs to a central feature of reformed theology: </a:t>
            </a:r>
            <a:r>
              <a:rPr lang="en-US" sz="2000" i="1" dirty="0">
                <a:solidFill>
                  <a:prstClr val="white"/>
                </a:solidFill>
                <a:latin typeface="Book Antiqua" panose="02040602050305030304" pitchFamily="18" charset="0"/>
              </a:rPr>
              <a:t>sola scriptura, </a:t>
            </a:r>
            <a:r>
              <a:rPr lang="en-US" sz="2000" dirty="0">
                <a:solidFill>
                  <a:prstClr val="white"/>
                </a:solidFill>
                <a:latin typeface="Book Antiqua" panose="02040602050305030304" pitchFamily="18" charset="0"/>
              </a:rPr>
              <a:t>albeit understood in various ways, really is about the primacy of the Scriptures as God’s self-revelation and thus for doctrine and theology. Cranmer’s Homily follows an Augustinian and Thomistic sensibility about the centrality and primacy of the Scriptures for the establishment and understanding of essential doctrine and for the ways of interpreting and understanding the language and images of Scripture. The Homily draws on Augustine’s </a:t>
            </a:r>
            <a:r>
              <a:rPr lang="en-US" sz="2000" i="1" dirty="0">
                <a:solidFill>
                  <a:prstClr val="white"/>
                </a:solidFill>
                <a:latin typeface="Book Antiqua" panose="02040602050305030304" pitchFamily="18" charset="0"/>
              </a:rPr>
              <a:t>On Christian Doctrine </a:t>
            </a:r>
            <a:r>
              <a:rPr lang="en-US" sz="2000" dirty="0">
                <a:solidFill>
                  <a:prstClr val="white"/>
                </a:solidFill>
                <a:latin typeface="Book Antiqua" panose="02040602050305030304" pitchFamily="18" charset="0"/>
              </a:rPr>
              <a:t>and on Aquinas, </a:t>
            </a:r>
            <a:r>
              <a:rPr lang="en-US" sz="2000" i="1" dirty="0">
                <a:solidFill>
                  <a:prstClr val="white"/>
                </a:solidFill>
                <a:latin typeface="Book Antiqua" panose="02040602050305030304" pitchFamily="18" charset="0"/>
              </a:rPr>
              <a:t>Summa </a:t>
            </a:r>
            <a:r>
              <a:rPr lang="en-US" sz="2000" i="1" dirty="0" err="1">
                <a:solidFill>
                  <a:prstClr val="white"/>
                </a:solidFill>
                <a:latin typeface="Book Antiqua" panose="02040602050305030304" pitchFamily="18" charset="0"/>
              </a:rPr>
              <a:t>Theologiae</a:t>
            </a:r>
            <a:r>
              <a:rPr lang="en-US" sz="2000" i="1" dirty="0">
                <a:solidFill>
                  <a:prstClr val="white"/>
                </a:solidFill>
                <a:latin typeface="Book Antiqua" panose="02040602050305030304" pitchFamily="18" charset="0"/>
              </a:rPr>
              <a:t> I.1 </a:t>
            </a:r>
            <a:r>
              <a:rPr lang="en-US" sz="2000" dirty="0">
                <a:solidFill>
                  <a:prstClr val="white"/>
                </a:solidFill>
                <a:latin typeface="Book Antiqua" panose="02040602050305030304" pitchFamily="18" charset="0"/>
              </a:rPr>
              <a:t>about the necessity of Sacred Doctrine, </a:t>
            </a:r>
            <a:r>
              <a:rPr lang="en-US" sz="2000" dirty="0" err="1">
                <a:solidFill>
                  <a:prstClr val="white"/>
                </a:solidFill>
                <a:latin typeface="Book Antiqua" panose="02040602050305030304" pitchFamily="18" charset="0"/>
              </a:rPr>
              <a:t>i.e</a:t>
            </a:r>
            <a:r>
              <a:rPr lang="en-US" sz="2000" dirty="0">
                <a:solidFill>
                  <a:prstClr val="white"/>
                </a:solidFill>
                <a:latin typeface="Book Antiqua" panose="02040602050305030304" pitchFamily="18" charset="0"/>
              </a:rPr>
              <a:t>, what is made known by revelation since our humanity is ordered to an end which exceeds human reason (Aquinas). This is Fr. Crouse’s point about “staying close to the language of the images” of Scripture in thinking theologically. </a:t>
            </a:r>
            <a:endPar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10220570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C3B69-B557-AC9F-51BF-8137DABD183B}"/>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A7864B6A-3E86-DE02-6A14-6626BCDFD209}"/>
              </a:ext>
            </a:extLst>
          </p:cNvPr>
          <p:cNvPicPr>
            <a:picLocks noChangeAspect="1"/>
          </p:cNvPicPr>
          <p:nvPr/>
        </p:nvPicPr>
        <p:blipFill rotWithShape="1">
          <a:blip r:embed="rId2">
            <a:alphaModFix amt="40000"/>
          </a:blip>
          <a:srcRect t="15730"/>
          <a:stretch/>
        </p:blipFill>
        <p:spPr>
          <a:xfrm>
            <a:off x="20" y="27442"/>
            <a:ext cx="12191980" cy="6857990"/>
          </a:xfrm>
          <a:prstGeom prst="rect">
            <a:avLst/>
          </a:prstGeom>
        </p:spPr>
      </p:pic>
      <p:sp>
        <p:nvSpPr>
          <p:cNvPr id="2" name="Title 1">
            <a:extLst>
              <a:ext uri="{FF2B5EF4-FFF2-40B4-BE49-F238E27FC236}">
                <a16:creationId xmlns:a16="http://schemas.microsoft.com/office/drawing/2014/main" id="{8664EA14-0D26-3A90-6056-DB83BB3DDE1D}"/>
              </a:ext>
            </a:extLst>
          </p:cNvPr>
          <p:cNvSpPr>
            <a:spLocks noGrp="1"/>
          </p:cNvSpPr>
          <p:nvPr>
            <p:ph type="title"/>
          </p:nvPr>
        </p:nvSpPr>
        <p:spPr>
          <a:xfrm>
            <a:off x="1154954" y="1"/>
            <a:ext cx="10055589" cy="530352"/>
          </a:xfrm>
        </p:spPr>
        <p:txBody>
          <a:bodyPr vert="horz" lIns="91440" tIns="45720" rIns="91440" bIns="45720" rtlCol="0" anchor="b">
            <a:normAutofit fontScale="90000"/>
          </a:bodyPr>
          <a:lstStyle/>
          <a:p>
            <a:r>
              <a:rPr lang="en-US" sz="3200" i="1" dirty="0">
                <a:solidFill>
                  <a:schemeClr val="tx1"/>
                </a:solidFill>
                <a:latin typeface="Book Antiqua" panose="02040602050305030304" pitchFamily="18" charset="0"/>
              </a:rPr>
              <a:t>Article VI: Of the Sufficiency of the holy Scriptures for salvation</a:t>
            </a:r>
          </a:p>
        </p:txBody>
      </p:sp>
      <p:sp>
        <p:nvSpPr>
          <p:cNvPr id="6" name="TextBox 5">
            <a:extLst>
              <a:ext uri="{FF2B5EF4-FFF2-40B4-BE49-F238E27FC236}">
                <a16:creationId xmlns:a16="http://schemas.microsoft.com/office/drawing/2014/main" id="{A3304743-ABCE-7430-CF14-152FC85C21C0}"/>
              </a:ext>
            </a:extLst>
          </p:cNvPr>
          <p:cNvSpPr txBox="1"/>
          <p:nvPr/>
        </p:nvSpPr>
        <p:spPr>
          <a:xfrm>
            <a:off x="233516" y="694944"/>
            <a:ext cx="11724968" cy="6509474"/>
          </a:xfrm>
          <a:prstGeom prst="rect">
            <a:avLst/>
          </a:prstGeom>
          <a:noFill/>
        </p:spPr>
        <p:txBody>
          <a:bodyPr wrap="square">
            <a:spAutoFit/>
          </a:bodyPr>
          <a:lstStyle/>
          <a:p>
            <a:pPr marL="914400"/>
            <a:r>
              <a:rPr lang="en-US" sz="2000" dirty="0">
                <a:latin typeface="Book Antiqua" panose="02040602050305030304" pitchFamily="18" charset="0"/>
              </a:rPr>
              <a:t>The Homily complements and expands upon Article VI: </a:t>
            </a:r>
          </a:p>
          <a:p>
            <a:pPr marL="914400"/>
            <a:endParaRPr lang="en-CA" sz="800" b="0" i="0" dirty="0">
              <a:effectLst/>
              <a:latin typeface="Book Antiqua" panose="02040602050305030304" pitchFamily="18" charset="0"/>
            </a:endParaRPr>
          </a:p>
          <a:p>
            <a:pPr marL="914400" algn="just"/>
            <a:r>
              <a:rPr lang="en-CA" sz="2000" b="0" i="0" dirty="0">
                <a:effectLst/>
                <a:latin typeface="Book Antiqua" panose="02040602050305030304" pitchFamily="18" charset="0"/>
              </a:rPr>
              <a:t>HOLY Scripture </a:t>
            </a:r>
            <a:r>
              <a:rPr lang="en-CA" sz="2000" b="0" i="0" dirty="0" err="1">
                <a:effectLst/>
                <a:latin typeface="Book Antiqua" panose="02040602050305030304" pitchFamily="18" charset="0"/>
              </a:rPr>
              <a:t>containeth</a:t>
            </a:r>
            <a:r>
              <a:rPr lang="en-CA" sz="2000" b="0" i="0" dirty="0">
                <a:effectLst/>
                <a:latin typeface="Book Antiqua" panose="02040602050305030304" pitchFamily="18" charset="0"/>
              </a:rPr>
              <a:t> all things necessary to salvation: so that whatsoever is not read therein, nor may be proved thereby, is not to be required of any man, that it should be believed as an article of Faith, or be thought requisite or necessary to salvation. In the name of the holy Scripture we do understand those Canonical Books of the Old and New Testament of whose authority was never any doubt in the Church. (BCP, p. 700). </a:t>
            </a:r>
          </a:p>
          <a:p>
            <a:pPr marL="914400" algn="just"/>
            <a:endParaRPr lang="en-CA" sz="500" dirty="0">
              <a:latin typeface="Book Antiqua" panose="02040602050305030304" pitchFamily="18" charset="0"/>
            </a:endParaRPr>
          </a:p>
          <a:p>
            <a:pPr marL="914400" algn="just"/>
            <a:r>
              <a:rPr lang="en-CA" sz="2000" dirty="0">
                <a:latin typeface="Book Antiqua" panose="02040602050305030304" pitchFamily="18" charset="0"/>
              </a:rPr>
              <a:t>The Article continues with 1) “the Names and Number of the Canonical Books” and 2) “the other books (as Hierome saith) the Church doth read for example of life and instruction of manners” but not “to establish any doctrine.” They are named as well. This grounds what is meant by the Holy Scriptures and “the other books” in what has been received from the Fathers. There is a breadth and generosity of spirit with respect to the books regarded in some sense as Holy Scripture in the Churches historically and how they are understood and read liturgically. Our Canadian BCP made concessions to the tender consciences of some evangelicals about readings in the Sunday Offices from “the other books” or Deuterocanonical and Apocryphal texts for Trinity Twenty-One through Trinity Twenty-Six (see BCP, pp. xliv-xlv). There are other books, too, that are in some sense biblical: 3</a:t>
            </a:r>
            <a:r>
              <a:rPr lang="en-CA" sz="2000" baseline="30000" dirty="0">
                <a:latin typeface="Book Antiqua" panose="02040602050305030304" pitchFamily="18" charset="0"/>
              </a:rPr>
              <a:t>rd</a:t>
            </a:r>
            <a:r>
              <a:rPr lang="en-CA" sz="2000" dirty="0">
                <a:latin typeface="Book Antiqua" panose="02040602050305030304" pitchFamily="18" charset="0"/>
              </a:rPr>
              <a:t> &amp; 4</a:t>
            </a:r>
            <a:r>
              <a:rPr lang="en-CA" sz="2000" baseline="30000" dirty="0">
                <a:latin typeface="Book Antiqua" panose="02040602050305030304" pitchFamily="18" charset="0"/>
              </a:rPr>
              <a:t>th</a:t>
            </a:r>
            <a:r>
              <a:rPr lang="en-CA" sz="2000" dirty="0">
                <a:latin typeface="Book Antiqua" panose="02040602050305030304" pitchFamily="18" charset="0"/>
              </a:rPr>
              <a:t> Maccabees, and Jubilees, for instance. The Psalter in the </a:t>
            </a:r>
            <a:r>
              <a:rPr lang="en-CA" sz="2000" dirty="0" err="1">
                <a:latin typeface="Book Antiqua" panose="02040602050305030304" pitchFamily="18" charset="0"/>
              </a:rPr>
              <a:t>Cdn</a:t>
            </a:r>
            <a:r>
              <a:rPr lang="en-CA" sz="2000" dirty="0">
                <a:latin typeface="Book Antiqua" panose="02040602050305030304" pitchFamily="18" charset="0"/>
              </a:rPr>
              <a:t>. BCP (unfortunately, in my view) edited out some of the seemingly harsh and hard passages in some of the Psalms deemed unsuitable for liturgical use. But they are Scripture nonetheless.  </a:t>
            </a:r>
            <a:endParaRPr lang="en-US" sz="2000" dirty="0">
              <a:latin typeface="Book Antiqua" panose="02040602050305030304" pitchFamily="18" charset="0"/>
            </a:endParaRPr>
          </a:p>
          <a:p>
            <a:pPr marL="914400"/>
            <a:endParaRPr lang="en-US" sz="2400" dirty="0">
              <a:latin typeface="Book Antiqua" panose="02040602050305030304" pitchFamily="18" charset="0"/>
            </a:endParaRPr>
          </a:p>
        </p:txBody>
      </p:sp>
    </p:spTree>
    <p:extLst>
      <p:ext uri="{BB962C8B-B14F-4D97-AF65-F5344CB8AC3E}">
        <p14:creationId xmlns:p14="http://schemas.microsoft.com/office/powerpoint/2010/main" val="34718180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2B44F-E0D6-E52A-F74C-5CBAECB55699}"/>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C8165648-D130-7BC8-EDE7-75A14B5D96BA}"/>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4704B4C5-4C5A-85EC-C6CC-178A3B95BD1E}"/>
              </a:ext>
            </a:extLst>
          </p:cNvPr>
          <p:cNvSpPr>
            <a:spLocks noGrp="1"/>
          </p:cNvSpPr>
          <p:nvPr>
            <p:ph type="title"/>
          </p:nvPr>
        </p:nvSpPr>
        <p:spPr>
          <a:xfrm>
            <a:off x="1154955" y="0"/>
            <a:ext cx="9404890" cy="870155"/>
          </a:xfrm>
        </p:spPr>
        <p:txBody>
          <a:bodyPr vert="horz" lIns="91440" tIns="45720" rIns="91440" bIns="45720" rtlCol="0" anchor="b">
            <a:normAutofit/>
          </a:bodyPr>
          <a:lstStyle/>
          <a:p>
            <a:r>
              <a:rPr lang="en-US" sz="2800" i="1" dirty="0">
                <a:latin typeface="Book Antiqua" panose="02040602050305030304" pitchFamily="18" charset="0"/>
              </a:rPr>
              <a:t>Cranmer’s Homily as Exhortation</a:t>
            </a:r>
            <a:endParaRPr lang="en-US" sz="2800" i="1"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B06BA6A3-B3DA-443F-3768-FC4023992B00}"/>
              </a:ext>
            </a:extLst>
          </p:cNvPr>
          <p:cNvSpPr txBox="1"/>
          <p:nvPr/>
        </p:nvSpPr>
        <p:spPr>
          <a:xfrm>
            <a:off x="353961" y="1143000"/>
            <a:ext cx="11724968" cy="6801862"/>
          </a:xfrm>
          <a:prstGeom prst="rect">
            <a:avLst/>
          </a:prstGeom>
          <a:noFill/>
        </p:spPr>
        <p:txBody>
          <a:bodyPr wrap="square">
            <a:spAutoFit/>
          </a:bodyPr>
          <a:lstStyle/>
          <a:p>
            <a:pPr marL="914400" algn="just"/>
            <a:r>
              <a:rPr lang="en-US" sz="2000" b="0" i="0" u="none" strike="noStrike" dirty="0">
                <a:effectLst/>
                <a:latin typeface="Book Antiqua" panose="02040602050305030304" pitchFamily="18" charset="0"/>
              </a:rPr>
              <a:t>Cranmer offers a strong persuasive argument for our reading the Scriptures not for information or data, holy or otherwise, whatever that might mean, but as a “sure, </a:t>
            </a:r>
            <a:r>
              <a:rPr lang="en-US" sz="2000" b="0" i="0" u="none" strike="noStrike" dirty="0" err="1">
                <a:effectLst/>
                <a:latin typeface="Book Antiqua" panose="02040602050305030304" pitchFamily="18" charset="0"/>
              </a:rPr>
              <a:t>stedfast</a:t>
            </a:r>
            <a:r>
              <a:rPr lang="en-US" sz="2000" dirty="0">
                <a:latin typeface="Book Antiqua" panose="02040602050305030304" pitchFamily="18" charset="0"/>
              </a:rPr>
              <a:t>, and everlasting </a:t>
            </a:r>
            <a:r>
              <a:rPr lang="en-US" sz="2000" b="0" i="0" u="none" strike="noStrike" dirty="0">
                <a:effectLst/>
                <a:latin typeface="Book Antiqua" panose="02040602050305030304" pitchFamily="18" charset="0"/>
              </a:rPr>
              <a:t>instrument of salvation”. The idea of Scripture as “a doctrinal instrument of salvation” is a phrase derived from Hooker building upon Cranmer’s homily and Article VI and points us to the reading and understanding of the Scriptures in terms of theology. His homil</a:t>
            </a:r>
            <a:r>
              <a:rPr lang="en-US" sz="2000" dirty="0">
                <a:latin typeface="Book Antiqua" panose="02040602050305030304" pitchFamily="18" charset="0"/>
              </a:rPr>
              <a:t>y, again drawing upon Augustine recognizes the range and even the difficulties and obscurities of things in the Scriptures, but following Augustine reminds us that “there is nothing spoken under dark mysteries in one place, but the self-same thing in other places is spoken more familiarly and plainly, to the capacity both of learned and unlearned.”</a:t>
            </a:r>
            <a:r>
              <a:rPr lang="en-US" sz="2000" b="0" i="0" u="none" strike="noStrike" dirty="0">
                <a:effectLst/>
                <a:latin typeface="Book Antiqua" panose="02040602050305030304" pitchFamily="18" charset="0"/>
              </a:rPr>
              <a:t> </a:t>
            </a:r>
          </a:p>
          <a:p>
            <a:pPr marL="914400" algn="just"/>
            <a:endParaRPr lang="en-US" sz="800" dirty="0">
              <a:latin typeface="Book Antiqua" panose="02040602050305030304" pitchFamily="18" charset="0"/>
            </a:endParaRPr>
          </a:p>
          <a:p>
            <a:pPr marL="914400" algn="just"/>
            <a:r>
              <a:rPr lang="en-US" sz="2000" dirty="0">
                <a:latin typeface="Book Antiqua" panose="02040602050305030304" pitchFamily="18" charset="0"/>
              </a:rPr>
              <a:t>For “things, in the Scripture, that be plain to understand, and necessary for salvation,” it is, “every man’s duty to learn them, to print them in memory, and effectually to exercise them” and to be patient about what is difficult and obscure until such time as God pleases to open them to our understanding. One might recall Luke’s emphasis upon Christ </a:t>
            </a:r>
            <a:r>
              <a:rPr lang="en-US" sz="2000" i="1" dirty="0">
                <a:latin typeface="Book Antiqua" panose="02040602050305030304" pitchFamily="18" charset="0"/>
              </a:rPr>
              <a:t>opening the Scriptures</a:t>
            </a:r>
            <a:r>
              <a:rPr lang="en-US" sz="2000" dirty="0">
                <a:latin typeface="Book Antiqua" panose="02040602050305030304" pitchFamily="18" charset="0"/>
              </a:rPr>
              <a:t> to the disciples on the road to Emmaus that they might understand his Passion and Resurrection; essentially providing a way to make sense of the Crucifixion and the radical meaning of the Resurrection. </a:t>
            </a:r>
          </a:p>
          <a:p>
            <a:pPr marL="914400"/>
            <a:endParaRPr lang="en-US" sz="2400" dirty="0">
              <a:latin typeface="Book Antiqua" panose="02040602050305030304" pitchFamily="18" charset="0"/>
            </a:endParaRPr>
          </a:p>
          <a:p>
            <a:pPr marL="914400"/>
            <a:endParaRPr lang="en-US" sz="2400" dirty="0">
              <a:latin typeface="Book Antiqua" panose="02040602050305030304" pitchFamily="18" charset="0"/>
            </a:endParaRPr>
          </a:p>
          <a:p>
            <a:pPr marL="914400"/>
            <a:endParaRPr lang="en-US" sz="2400" dirty="0">
              <a:latin typeface="Book Antiqua" panose="02040602050305030304" pitchFamily="18" charset="0"/>
            </a:endParaRPr>
          </a:p>
          <a:p>
            <a:pPr marL="914400"/>
            <a:endParaRPr lang="en-US" sz="2400" dirty="0">
              <a:latin typeface="Book Antiqua" panose="02040602050305030304" pitchFamily="18" charset="0"/>
            </a:endParaRPr>
          </a:p>
        </p:txBody>
      </p:sp>
    </p:spTree>
    <p:extLst>
      <p:ext uri="{BB962C8B-B14F-4D97-AF65-F5344CB8AC3E}">
        <p14:creationId xmlns:p14="http://schemas.microsoft.com/office/powerpoint/2010/main" val="38809761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B31E0-49E0-ADB8-9B2A-DD1308FA8B1A}"/>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C4784AE3-4C2A-57D6-DDAD-137AD9BE7786}"/>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B44C5091-89F5-451D-BDD4-B7F50182F619}"/>
              </a:ext>
            </a:extLst>
          </p:cNvPr>
          <p:cNvSpPr>
            <a:spLocks noGrp="1"/>
          </p:cNvSpPr>
          <p:nvPr>
            <p:ph type="title"/>
          </p:nvPr>
        </p:nvSpPr>
        <p:spPr>
          <a:xfrm>
            <a:off x="1154955" y="1"/>
            <a:ext cx="9404890" cy="795527"/>
          </a:xfrm>
        </p:spPr>
        <p:txBody>
          <a:bodyPr vert="horz" lIns="91440" tIns="45720" rIns="91440" bIns="45720" rtlCol="0" anchor="b">
            <a:normAutofit/>
          </a:bodyPr>
          <a:lstStyle/>
          <a:p>
            <a:r>
              <a:rPr lang="en-US" sz="2800" i="1" dirty="0">
                <a:solidFill>
                  <a:schemeClr val="tx1"/>
                </a:solidFill>
                <a:latin typeface="Book Antiqua" panose="02040602050305030304" pitchFamily="18" charset="0"/>
              </a:rPr>
              <a:t>Holy Scripture is the food of the soul</a:t>
            </a:r>
          </a:p>
        </p:txBody>
      </p:sp>
      <p:sp>
        <p:nvSpPr>
          <p:cNvPr id="6" name="TextBox 5">
            <a:extLst>
              <a:ext uri="{FF2B5EF4-FFF2-40B4-BE49-F238E27FC236}">
                <a16:creationId xmlns:a16="http://schemas.microsoft.com/office/drawing/2014/main" id="{976E94A8-E780-8FC4-8D48-A25006B44327}"/>
              </a:ext>
            </a:extLst>
          </p:cNvPr>
          <p:cNvSpPr txBox="1"/>
          <p:nvPr/>
        </p:nvSpPr>
        <p:spPr>
          <a:xfrm>
            <a:off x="353961" y="1143000"/>
            <a:ext cx="11724968" cy="7848302"/>
          </a:xfrm>
          <a:prstGeom prst="rect">
            <a:avLst/>
          </a:prstGeom>
          <a:noFill/>
        </p:spPr>
        <p:txBody>
          <a:bodyPr wrap="square">
            <a:spAutoFit/>
          </a:bodyPr>
          <a:lstStyle/>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This is itself a biblical image and one of many that Cranmer mentions or alludes to in the Homily. But note the doctrinal emphasis. For right from the outset in the Homily, the Scriptures, he says, convey “what we ought to do, and what to eschew, what to believe, what to love, and what to look for at God’s hand at length,” and all that </a:t>
            </a:r>
            <a:r>
              <a:rPr lang="en-US" sz="2000" dirty="0">
                <a:solidFill>
                  <a:prstClr val="white"/>
                </a:solidFill>
                <a:latin typeface="Book Antiqua" panose="02040602050305030304" pitchFamily="18" charset="0"/>
              </a:rPr>
              <a:t>belongs to the </a:t>
            </a:r>
            <a:r>
              <a:rPr lang="en-US" sz="2000" i="1" dirty="0">
                <a:solidFill>
                  <a:prstClr val="white"/>
                </a:solidFill>
                <a:latin typeface="Book Antiqua" panose="02040602050305030304" pitchFamily="18" charset="0"/>
              </a:rPr>
              <a:t>credenda</a:t>
            </a:r>
            <a:r>
              <a:rPr lang="en-US" sz="2000" dirty="0">
                <a:solidFill>
                  <a:prstClr val="white"/>
                </a:solidFill>
                <a:latin typeface="Book Antiqua" panose="02040602050305030304" pitchFamily="18" charset="0"/>
              </a:rPr>
              <a:t> and the </a:t>
            </a:r>
            <a:r>
              <a:rPr lang="en-US" sz="2000" i="1" dirty="0">
                <a:solidFill>
                  <a:prstClr val="white"/>
                </a:solidFill>
                <a:latin typeface="Book Antiqua" panose="02040602050305030304" pitchFamily="18" charset="0"/>
              </a:rPr>
              <a:t>agenda</a:t>
            </a:r>
            <a:r>
              <a:rPr lang="en-US" sz="2000" dirty="0">
                <a:solidFill>
                  <a:prstClr val="white"/>
                </a:solidFill>
                <a:latin typeface="Book Antiqua" panose="02040602050305030304" pitchFamily="18" charset="0"/>
              </a:rPr>
              <a:t> is grounded in the reality of God as Trinity. </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Book Antiqua" panose="02040602050305030304" pitchFamily="18" charset="0"/>
              </a:rPr>
              <a:t>“In these books we shall find the Father from whom, the Son by whom, and the Holy Ghost, in whom, all things have their being and keeping up; and these three Persons to be but one God, and one substance.” Immediately he then turns to what the Scriptures reveal to us about ourselves in terms of God’s self-revelation. “In these books we may learn to know ourselves, how vile and miserable we be [on the one hand]; and also [on the other hand] to know God, how good he is of himself, and how he maketh us and all creatures partakers of his goodness;” an allusion to our being made “partakers of his divine nature” (</a:t>
            </a:r>
            <a:r>
              <a:rPr lang="en-US" sz="2000" i="1" dirty="0">
                <a:solidFill>
                  <a:prstClr val="white"/>
                </a:solidFill>
                <a:latin typeface="Book Antiqua" panose="02040602050305030304" pitchFamily="18" charset="0"/>
              </a:rPr>
              <a:t>2 Peter 1.4</a:t>
            </a:r>
            <a:r>
              <a:rPr lang="en-US" sz="2000" dirty="0">
                <a:solidFill>
                  <a:prstClr val="white"/>
                </a:solidFill>
                <a:latin typeface="Book Antiqua" panose="02040602050305030304" pitchFamily="18" charset="0"/>
              </a:rPr>
              <a:t>) through Christ who is made partaker of our humanity. </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Book Antiqua" panose="02040602050305030304" pitchFamily="18" charset="0"/>
              </a:rPr>
              <a:t>He quotes John Chrysostom in words which are echoed in Article VI, that “whatsoever is required to the salvation of man, is fully contained in the Scripture of God.” This is further expressed by Richard Hooker.</a:t>
            </a:r>
            <a:endPar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b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14497700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E546A-4462-EBC8-74CD-DF57A21848E8}"/>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756900B1-CE58-048F-7E9F-EC6766FC2ACC}"/>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9F8EAFBF-9C3E-C120-9C1D-2AF336B0041C}"/>
              </a:ext>
            </a:extLst>
          </p:cNvPr>
          <p:cNvSpPr>
            <a:spLocks noGrp="1"/>
          </p:cNvSpPr>
          <p:nvPr>
            <p:ph type="title"/>
          </p:nvPr>
        </p:nvSpPr>
        <p:spPr>
          <a:xfrm>
            <a:off x="1154955" y="0"/>
            <a:ext cx="9404890" cy="896111"/>
          </a:xfrm>
        </p:spPr>
        <p:txBody>
          <a:bodyPr vert="horz" lIns="91440" tIns="45720" rIns="91440" bIns="45720" rtlCol="0" anchor="b">
            <a:normAutofit/>
          </a:bodyPr>
          <a:lstStyle/>
          <a:p>
            <a:r>
              <a:rPr lang="en-US" sz="2800" dirty="0">
                <a:solidFill>
                  <a:schemeClr val="tx1"/>
                </a:solidFill>
                <a:latin typeface="Book Antiqua" panose="02040602050305030304" pitchFamily="18" charset="0"/>
              </a:rPr>
              <a:t>Hooker on Scripture as Doctrinal </a:t>
            </a:r>
            <a:r>
              <a:rPr lang="en-US" sz="2800" dirty="0" err="1">
                <a:solidFill>
                  <a:schemeClr val="tx1"/>
                </a:solidFill>
                <a:latin typeface="Book Antiqua" panose="02040602050305030304" pitchFamily="18" charset="0"/>
              </a:rPr>
              <a:t>Instrumant</a:t>
            </a:r>
            <a:r>
              <a:rPr lang="en-US" sz="2800" dirty="0">
                <a:latin typeface="Book Antiqua" panose="02040602050305030304" pitchFamily="18" charset="0"/>
              </a:rPr>
              <a:t> of Scripture f</a:t>
            </a:r>
            <a:r>
              <a:rPr lang="en-US" sz="2800" dirty="0">
                <a:solidFill>
                  <a:schemeClr val="tx1"/>
                </a:solidFill>
                <a:latin typeface="Book Antiqua" panose="02040602050305030304" pitchFamily="18" charset="0"/>
              </a:rPr>
              <a:t>ollowing Cranmer</a:t>
            </a:r>
          </a:p>
        </p:txBody>
      </p:sp>
      <p:sp>
        <p:nvSpPr>
          <p:cNvPr id="6" name="TextBox 5">
            <a:extLst>
              <a:ext uri="{FF2B5EF4-FFF2-40B4-BE49-F238E27FC236}">
                <a16:creationId xmlns:a16="http://schemas.microsoft.com/office/drawing/2014/main" id="{1B25DED9-D520-C918-94DB-5F43826682EB}"/>
              </a:ext>
            </a:extLst>
          </p:cNvPr>
          <p:cNvSpPr txBox="1"/>
          <p:nvPr/>
        </p:nvSpPr>
        <p:spPr>
          <a:xfrm>
            <a:off x="353961" y="1143000"/>
            <a:ext cx="11724968" cy="4154984"/>
          </a:xfrm>
          <a:prstGeom prst="rect">
            <a:avLst/>
          </a:prstGeom>
          <a:noFill/>
        </p:spPr>
        <p:txBody>
          <a:bodyPr wrap="square">
            <a:spAutoFit/>
          </a:bodyPr>
          <a:lstStyle/>
          <a:p>
            <a:pPr marL="457200" algn="just">
              <a:buNone/>
            </a:pPr>
            <a:endParaRPr lang="en-CA" sz="2400" dirty="0">
              <a:solidFill>
                <a:schemeClr val="bg2"/>
              </a:solidFill>
              <a:highlight>
                <a:srgbClr val="FFFFFF"/>
              </a:highlight>
              <a:latin typeface="Book Antiqua" panose="02040602050305030304" pitchFamily="18" charset="0"/>
              <a:ea typeface="Book Antiqua" panose="02040602050305030304" pitchFamily="18" charset="0"/>
              <a:cs typeface="Book Antiqua" panose="02040602050305030304" pitchFamily="18" charset="0"/>
            </a:endParaRPr>
          </a:p>
          <a:p>
            <a:pPr marL="457200" algn="just">
              <a:buNone/>
            </a:pPr>
            <a:endParaRPr lang="en-CA" sz="2400" dirty="0">
              <a:solidFill>
                <a:schemeClr val="bg2"/>
              </a:solidFill>
              <a:highlight>
                <a:srgbClr val="FFFFFF"/>
              </a:highlight>
              <a:latin typeface="Book Antiqua" panose="02040602050305030304" pitchFamily="18" charset="0"/>
              <a:ea typeface="Book Antiqua" panose="02040602050305030304" pitchFamily="18" charset="0"/>
              <a:cs typeface="Book Antiqua" panose="02040602050305030304" pitchFamily="18" charset="0"/>
            </a:endParaRPr>
          </a:p>
          <a:p>
            <a:pPr marL="457200" algn="just">
              <a:buNone/>
            </a:pP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“The end of the word of God is </a:t>
            </a:r>
            <a:r>
              <a:rPr lang="en-CA" sz="2400" i="1"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to save,</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 and therefore we term it </a:t>
            </a:r>
            <a:r>
              <a:rPr lang="en-CA" sz="2400" i="1"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the word of life.</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 The way for all men to be saved is by the knowledge of that truth which the word hath taught. And </a:t>
            </a:r>
            <a:r>
              <a:rPr lang="en-CA" sz="2400" dirty="0" err="1">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sith</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 eternal life is a thing of itself communicable unto all, it </a:t>
            </a:r>
            <a:r>
              <a:rPr lang="en-CA" sz="2400" dirty="0" err="1">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behoveth</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 that the word of God, the necessary mean thereunto, be so likewise. Wherefore the word of life hath been always a treasure, though precious, yet easy, as well to attain, as to find; lest any man desirous of life should perish through the difficulty of the way. To this end the word of God no otherwise </a:t>
            </a:r>
            <a:r>
              <a:rPr lang="en-CA" sz="2400" dirty="0" err="1">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serveth</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 than only in the nature of a doctrinal instrument. It </a:t>
            </a:r>
            <a:r>
              <a:rPr lang="en-CA" sz="2400" dirty="0" err="1">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saveth</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 because it maketh ‘wise to salvation.’” Richard Hooker, </a:t>
            </a:r>
            <a:r>
              <a:rPr lang="en-CA" sz="2400" i="1"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Lawes, Bk. V, ch. xxi.3</a:t>
            </a:r>
            <a:r>
              <a:rPr lang="en-CA" sz="2400" dirty="0">
                <a:solidFill>
                  <a:schemeClr val="bg2"/>
                </a:solidFill>
                <a:effectLst/>
                <a:highlight>
                  <a:srgbClr val="FFFFFF"/>
                </a:highlight>
                <a:latin typeface="Book Antiqua" panose="02040602050305030304" pitchFamily="18" charset="0"/>
                <a:ea typeface="Book Antiqua" panose="02040602050305030304" pitchFamily="18" charset="0"/>
                <a:cs typeface="Book Antiqua" panose="02040602050305030304" pitchFamily="18" charset="0"/>
              </a:rPr>
              <a:t>.</a:t>
            </a:r>
            <a:endParaRPr lang="en-CA" sz="2400" dirty="0">
              <a:solidFill>
                <a:schemeClr val="bg2"/>
              </a:solidFill>
              <a:effectLst/>
              <a:latin typeface="Book Antiqua" panose="02040602050305030304" pitchFamily="18" charset="0"/>
              <a:ea typeface="Book Antiqua" panose="02040602050305030304" pitchFamily="18" charset="0"/>
              <a:cs typeface="Book Antiqua" panose="02040602050305030304" pitchFamily="18" charset="0"/>
            </a:endParaRPr>
          </a:p>
        </p:txBody>
      </p:sp>
    </p:spTree>
    <p:extLst>
      <p:ext uri="{BB962C8B-B14F-4D97-AF65-F5344CB8AC3E}">
        <p14:creationId xmlns:p14="http://schemas.microsoft.com/office/powerpoint/2010/main" val="40951991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68C0D-125C-54EC-F173-2DC47FC6F2D7}"/>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610AB219-D76D-A40D-2CF7-079DE9EAD158}"/>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0C500206-FEE4-C4D6-1125-B9EF65090DD5}"/>
              </a:ext>
            </a:extLst>
          </p:cNvPr>
          <p:cNvSpPr>
            <a:spLocks noGrp="1"/>
          </p:cNvSpPr>
          <p:nvPr>
            <p:ph type="title"/>
          </p:nvPr>
        </p:nvSpPr>
        <p:spPr>
          <a:xfrm>
            <a:off x="1154955" y="1"/>
            <a:ext cx="9404890" cy="641684"/>
          </a:xfrm>
        </p:spPr>
        <p:txBody>
          <a:bodyPr vert="horz" lIns="91440" tIns="45720" rIns="91440" bIns="45720" rtlCol="0" anchor="b">
            <a:normAutofit/>
          </a:bodyPr>
          <a:lstStyle/>
          <a:p>
            <a:r>
              <a:rPr lang="en-US" sz="2800" dirty="0">
                <a:solidFill>
                  <a:schemeClr val="tx1"/>
                </a:solidFill>
                <a:latin typeface="Book Antiqua" panose="02040602050305030304" pitchFamily="18" charset="0"/>
              </a:rPr>
              <a:t>First Homily/ First Article! </a:t>
            </a:r>
          </a:p>
        </p:txBody>
      </p:sp>
      <p:sp>
        <p:nvSpPr>
          <p:cNvPr id="6" name="TextBox 5">
            <a:extLst>
              <a:ext uri="{FF2B5EF4-FFF2-40B4-BE49-F238E27FC236}">
                <a16:creationId xmlns:a16="http://schemas.microsoft.com/office/drawing/2014/main" id="{D34829D7-9687-5070-E6CE-263B7A4F7685}"/>
              </a:ext>
            </a:extLst>
          </p:cNvPr>
          <p:cNvSpPr txBox="1"/>
          <p:nvPr/>
        </p:nvSpPr>
        <p:spPr>
          <a:xfrm>
            <a:off x="353961" y="1143000"/>
            <a:ext cx="11724968" cy="7478970"/>
          </a:xfrm>
          <a:prstGeom prst="rect">
            <a:avLst/>
          </a:prstGeom>
          <a:noFill/>
        </p:spPr>
        <p:txBody>
          <a:bodyPr wrap="square">
            <a:spAutoFit/>
          </a:bodyPr>
          <a:lstStyle/>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Book Antiqua" panose="02040602050305030304" pitchFamily="18" charset="0"/>
              </a:rPr>
              <a:t>It is worth noting how this first homily complements the first article of the Thirty-nine Articles of Religion which is ‘Of Faith in the Holy Trinity’.</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lang="en-US" sz="2400" dirty="0">
              <a:solidFill>
                <a:prstClr val="white"/>
              </a:solidFill>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CA" sz="2400" b="0" i="0" dirty="0">
                <a:effectLst/>
                <a:latin typeface="Book Antiqua" panose="02040602050305030304" pitchFamily="18" charset="0"/>
              </a:rPr>
              <a:t>THERE is but one living and true God, everlasting, without body, parts or passions; of infinite power, wisdom, and goodness; the Maker, and Preserver of all things both visible and invisible. And in unity of this Godhead there are three persons, of one substance, power and eternity; the Father, the Son and the Holy Ghost. (BCP, p. 699).</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lang="en-CA" sz="2400" dirty="0">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CA" sz="2400" dirty="0">
                <a:latin typeface="Book Antiqua" panose="02040602050305030304" pitchFamily="18" charset="0"/>
              </a:rPr>
              <a:t>As Cranmer wonderfully puts it in the Homily: “He that </a:t>
            </a:r>
            <a:r>
              <a:rPr lang="en-CA" sz="2400" dirty="0" err="1">
                <a:latin typeface="Book Antiqua" panose="02040602050305030304" pitchFamily="18" charset="0"/>
              </a:rPr>
              <a:t>keepeth</a:t>
            </a:r>
            <a:r>
              <a:rPr lang="en-CA" sz="2400" dirty="0">
                <a:latin typeface="Book Antiqua" panose="02040602050305030304" pitchFamily="18" charset="0"/>
              </a:rPr>
              <a:t> the word of Christ, is promised the love and favour of God, and that he shall be the dwelling-place or temple of the blessed Trinity.” Wow.</a:t>
            </a:r>
            <a:endParaRPr lang="en-US" sz="2400" dirty="0">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b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91581060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3627D-202F-FB68-B960-CFF6AB583078}"/>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904986D4-7821-380C-E453-9506CE7F5B15}"/>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AEDB3A48-6A0E-6F19-A733-05E865C1D5CD}"/>
              </a:ext>
            </a:extLst>
          </p:cNvPr>
          <p:cNvSpPr>
            <a:spLocks noGrp="1"/>
          </p:cNvSpPr>
          <p:nvPr>
            <p:ph type="title"/>
          </p:nvPr>
        </p:nvSpPr>
        <p:spPr>
          <a:xfrm>
            <a:off x="1154955" y="1"/>
            <a:ext cx="9404890" cy="641684"/>
          </a:xfrm>
        </p:spPr>
        <p:txBody>
          <a:bodyPr vert="horz" lIns="91440" tIns="45720" rIns="91440" bIns="45720" rtlCol="0" anchor="b">
            <a:normAutofit/>
          </a:bodyPr>
          <a:lstStyle/>
          <a:p>
            <a:r>
              <a:rPr lang="en-US" sz="2800" i="1" dirty="0">
                <a:latin typeface="Book Antiqua" panose="02040602050305030304" pitchFamily="18" charset="0"/>
              </a:rPr>
              <a:t>Powerful Encomium to the Scriptures for our good</a:t>
            </a:r>
            <a:endParaRPr lang="en-US" sz="2800" i="1"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6B668615-0E77-FE86-C33F-460C16CA4D86}"/>
              </a:ext>
            </a:extLst>
          </p:cNvPr>
          <p:cNvSpPr txBox="1"/>
          <p:nvPr/>
        </p:nvSpPr>
        <p:spPr>
          <a:xfrm>
            <a:off x="353961" y="1143000"/>
            <a:ext cx="11724968" cy="6740307"/>
          </a:xfrm>
          <a:prstGeom prst="rect">
            <a:avLst/>
          </a:prstGeom>
          <a:noFill/>
        </p:spPr>
        <p:txBody>
          <a:bodyPr wrap="square">
            <a:spAutoFit/>
          </a:bodyPr>
          <a:lstStyle/>
          <a:p>
            <a:pPr marL="91440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rPr>
              <a:t>“For the Scripture of God is the heavenly meat of our souls: the hearing and keeping of it maketh us blessed, </a:t>
            </a:r>
            <a:r>
              <a:rPr kumimoji="0" lang="en-US" sz="2400" b="0" i="0" u="none" strike="noStrike" kern="1200" cap="none" spc="0" normalizeH="0" baseline="0" noProof="0" dirty="0" err="1">
                <a:ln>
                  <a:noFill/>
                </a:ln>
                <a:solidFill>
                  <a:prstClr val="white"/>
                </a:solidFill>
                <a:effectLst/>
                <a:uLnTx/>
                <a:uFillTx/>
                <a:latin typeface="Book Antiqua" panose="02040602050305030304" pitchFamily="18" charset="0"/>
              </a:rPr>
              <a:t>sanctifieth</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rPr>
              <a:t> us, and maketh us holy: it </a:t>
            </a:r>
            <a:r>
              <a:rPr kumimoji="0" lang="en-US" sz="2400" b="0" i="0" u="none" strike="noStrike" kern="1200" cap="none" spc="0" normalizeH="0" baseline="0" noProof="0" dirty="0" err="1">
                <a:ln>
                  <a:noFill/>
                </a:ln>
                <a:solidFill>
                  <a:prstClr val="white"/>
                </a:solidFill>
                <a:effectLst/>
                <a:uLnTx/>
                <a:uFillTx/>
                <a:latin typeface="Book Antiqua" panose="02040602050305030304" pitchFamily="18" charset="0"/>
              </a:rPr>
              <a:t>turneth</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rPr>
              <a:t> our souls; it is a light lantern to our feet; it is a sure, </a:t>
            </a:r>
            <a:r>
              <a:rPr kumimoji="0" lang="en-US" sz="2400" b="0" i="0" u="none" strike="noStrike" kern="1200" cap="none" spc="0" normalizeH="0" baseline="0" noProof="0" dirty="0" err="1">
                <a:ln>
                  <a:noFill/>
                </a:ln>
                <a:solidFill>
                  <a:prstClr val="white"/>
                </a:solidFill>
                <a:effectLst/>
                <a:uLnTx/>
                <a:uFillTx/>
                <a:latin typeface="Book Antiqua" panose="02040602050305030304" pitchFamily="18" charset="0"/>
              </a:rPr>
              <a:t>stedfast</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rPr>
              <a:t>, and everlasting instrument of salvation; it giveth wisdom to the humble and lowly hearts; it </a:t>
            </a:r>
            <a:r>
              <a:rPr kumimoji="0" lang="en-US" sz="2400" b="0" i="0" u="none" strike="noStrike" kern="1200" cap="none" spc="0" normalizeH="0" baseline="0" noProof="0" dirty="0" err="1">
                <a:ln>
                  <a:noFill/>
                </a:ln>
                <a:solidFill>
                  <a:prstClr val="white"/>
                </a:solidFill>
                <a:effectLst/>
                <a:uLnTx/>
                <a:uFillTx/>
                <a:latin typeface="Book Antiqua" panose="02040602050305030304" pitchFamily="18" charset="0"/>
              </a:rPr>
              <a:t>comforteth</a:t>
            </a:r>
            <a:r>
              <a:rPr lang="en-US" sz="2400" dirty="0">
                <a:solidFill>
                  <a:prstClr val="white"/>
                </a:solidFill>
                <a:latin typeface="Book Antiqua" panose="02040602050305030304" pitchFamily="18" charset="0"/>
              </a:rPr>
              <a:t>, maketh glad, </a:t>
            </a:r>
            <a:r>
              <a:rPr lang="en-US" sz="2400" dirty="0" err="1">
                <a:solidFill>
                  <a:prstClr val="white"/>
                </a:solidFill>
                <a:latin typeface="Book Antiqua" panose="02040602050305030304" pitchFamily="18" charset="0"/>
              </a:rPr>
              <a:t>cheereth</a:t>
            </a:r>
            <a:r>
              <a:rPr lang="en-US" sz="2400" dirty="0">
                <a:solidFill>
                  <a:prstClr val="white"/>
                </a:solidFill>
                <a:latin typeface="Book Antiqua" panose="02040602050305030304" pitchFamily="18" charset="0"/>
              </a:rPr>
              <a:t>, and </a:t>
            </a:r>
            <a:r>
              <a:rPr lang="en-US" sz="2400" dirty="0" err="1">
                <a:solidFill>
                  <a:prstClr val="white"/>
                </a:solidFill>
                <a:latin typeface="Book Antiqua" panose="02040602050305030304" pitchFamily="18" charset="0"/>
              </a:rPr>
              <a:t>cherisheth</a:t>
            </a:r>
            <a:r>
              <a:rPr lang="en-US" sz="2400" dirty="0">
                <a:solidFill>
                  <a:prstClr val="white"/>
                </a:solidFill>
                <a:latin typeface="Book Antiqua" panose="02040602050305030304" pitchFamily="18" charset="0"/>
              </a:rPr>
              <a:t> our conscience; it is a more excellent jewel or treasure, than any gold or precious stone; it is more sweet that honey or honey-comb; it is called the best part, which Mary did choose for it hath in it everlasting comfort</a:t>
            </a:r>
            <a:r>
              <a:rPr lang="en-US" sz="2400" i="1" dirty="0">
                <a:solidFill>
                  <a:prstClr val="white"/>
                </a:solidFill>
                <a:latin typeface="Book Antiqua" panose="02040602050305030304" pitchFamily="18" charset="0"/>
              </a:rPr>
              <a:t>. The words of Holy Scripture be called words of everlasting life: for they be God’s instrument, ordained for the same purpose</a:t>
            </a:r>
            <a:r>
              <a:rPr lang="en-US" sz="2400" dirty="0">
                <a:solidFill>
                  <a:prstClr val="white"/>
                </a:solidFill>
                <a:latin typeface="Book Antiqua" panose="02040602050305030304" pitchFamily="18" charset="0"/>
              </a:rPr>
              <a:t>. They have power to turn, through God’s promise; and they be effectual through God’s assistance; and being received in a faithful heart they have ever an heavenly spiritual working in them.” (my italics).</a:t>
            </a: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b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10011180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520C5-7076-DB22-681E-57A2DCE108AE}"/>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44AEDDE7-93A5-A63D-8704-019E7A761ECA}"/>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75F620D1-CC0F-70A5-CC8C-FC3C39E17191}"/>
              </a:ext>
            </a:extLst>
          </p:cNvPr>
          <p:cNvSpPr>
            <a:spLocks noGrp="1"/>
          </p:cNvSpPr>
          <p:nvPr>
            <p:ph type="title"/>
          </p:nvPr>
        </p:nvSpPr>
        <p:spPr>
          <a:xfrm>
            <a:off x="1154955" y="1"/>
            <a:ext cx="9404890" cy="641684"/>
          </a:xfrm>
        </p:spPr>
        <p:txBody>
          <a:bodyPr vert="horz" lIns="91440" tIns="45720" rIns="91440" bIns="45720" rtlCol="0" anchor="b">
            <a:normAutofit/>
          </a:bodyPr>
          <a:lstStyle/>
          <a:p>
            <a:r>
              <a:rPr lang="en-US" sz="2800" i="1" dirty="0">
                <a:solidFill>
                  <a:schemeClr val="tx1"/>
                </a:solidFill>
                <a:latin typeface="Book Antiqua" panose="02040602050305030304" pitchFamily="18" charset="0"/>
              </a:rPr>
              <a:t>Scripture and Preaching</a:t>
            </a:r>
          </a:p>
        </p:txBody>
      </p:sp>
      <p:sp>
        <p:nvSpPr>
          <p:cNvPr id="6" name="TextBox 5">
            <a:extLst>
              <a:ext uri="{FF2B5EF4-FFF2-40B4-BE49-F238E27FC236}">
                <a16:creationId xmlns:a16="http://schemas.microsoft.com/office/drawing/2014/main" id="{8A5D69EC-8E7B-F955-59E9-7C5F84229874}"/>
              </a:ext>
            </a:extLst>
          </p:cNvPr>
          <p:cNvSpPr txBox="1"/>
          <p:nvPr/>
        </p:nvSpPr>
        <p:spPr>
          <a:xfrm>
            <a:off x="353961" y="1143000"/>
            <a:ext cx="11724968" cy="7566174"/>
          </a:xfrm>
          <a:prstGeom prst="rect">
            <a:avLst/>
          </a:prstGeom>
          <a:noFill/>
        </p:spPr>
        <p:txBody>
          <a:bodyPr wrap="square">
            <a:spAutoFit/>
          </a:bodyPr>
          <a:lstStyle/>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Hooker reminds us that the truest form of preaching is actually the reading of Holy Scripture; all our homiletical efforts are nothing except ways, we hope, of engaging ourselves and our people with the saving word of God. Hence the importance, perhaps, of beginning with a text (and sticking to it – see Lancelot Andrewes), and with the invocation of the Trinity, that signals how everything that is said is properly subject to God in his majesty and truth and is proclaimed to his </a:t>
            </a:r>
            <a:r>
              <a:rPr kumimoji="0" lang="en-US" sz="2000" b="0" i="0" u="none" strike="noStrike" kern="1200" cap="none" spc="0" normalizeH="0" baseline="0" noProof="0" dirty="0" err="1">
                <a:ln>
                  <a:noFill/>
                </a:ln>
                <a:solidFill>
                  <a:prstClr val="white"/>
                </a:solidFill>
                <a:effectLst/>
                <a:uLnTx/>
                <a:uFillTx/>
                <a:latin typeface="Book Antiqua" panose="02040602050305030304" pitchFamily="18" charset="0"/>
                <a:ea typeface="+mn-ea"/>
                <a:cs typeface="+mn-cs"/>
              </a:rPr>
              <a:t>honour</a:t>
            </a:r>
            <a:r>
              <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 and glory and the good of his Church and people.</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lang="en-US" sz="800" dirty="0">
              <a:solidFill>
                <a:prstClr val="white"/>
              </a:solidFill>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 Books of Homilies make it very clear that preaching is to be undertaken in the context of divine service, and not a stand-alone affair. This is a constant point of emphasis for classical Anglican divinity. Consider Hugh Latimer’s words (c. 1487-1555):</a:t>
            </a:r>
            <a:endParaRPr lang="en-US" sz="2000" dirty="0">
              <a:solidFill>
                <a:prstClr val="white"/>
              </a:solidFill>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457200" algn="just">
              <a:lnSpc>
                <a:spcPct val="115000"/>
              </a:lnSpc>
              <a:spcAft>
                <a:spcPts val="800"/>
              </a:spcAft>
              <a:buNone/>
            </a:pPr>
            <a:r>
              <a:rPr lang="en-CA" sz="2000" kern="0" dirty="0">
                <a:effectLst/>
                <a:latin typeface="Book Antiqua" panose="02040602050305030304" pitchFamily="18" charset="0"/>
                <a:ea typeface="Times New Roman" panose="02020603050405020304" pitchFamily="18" charset="0"/>
                <a:cs typeface="Times New Roman" panose="02020603050405020304" pitchFamily="18" charset="0"/>
              </a:rPr>
              <a:t>“For the preaching of the word of God unto the people is called meat: scripture calleth it meat; not strawberries, that come but once a year, and tarry not long, but are soon gone: but it is meat, it is no dainties. The people must have meat that must be familiar and continual, and daily given unto them to feed upon. Many make a strawberry of it, ministering it but once a year; but such do not the office of good prelates” (</a:t>
            </a:r>
            <a:r>
              <a:rPr lang="en-CA" sz="2000" i="1" kern="0" dirty="0">
                <a:effectLst/>
                <a:latin typeface="Book Antiqua" panose="02040602050305030304" pitchFamily="18" charset="0"/>
                <a:ea typeface="Times New Roman" panose="02020603050405020304" pitchFamily="18" charset="0"/>
                <a:cs typeface="Times New Roman" panose="02020603050405020304" pitchFamily="18" charset="0"/>
              </a:rPr>
              <a:t>Sermon of the Plough</a:t>
            </a:r>
            <a:r>
              <a:rPr lang="en-CA" sz="2000" kern="0" dirty="0">
                <a:effectLst/>
                <a:latin typeface="Book Antiqua" panose="02040602050305030304" pitchFamily="18" charset="0"/>
                <a:ea typeface="Times New Roman" panose="02020603050405020304" pitchFamily="18" charset="0"/>
                <a:cs typeface="Times New Roman" panose="02020603050405020304" pitchFamily="18" charset="0"/>
              </a:rPr>
              <a:t>, Jan. 18</a:t>
            </a:r>
            <a:r>
              <a:rPr lang="en-CA" sz="2000" kern="0" baseline="30000" dirty="0">
                <a:effectLst/>
                <a:latin typeface="Book Antiqua" panose="02040602050305030304" pitchFamily="18" charset="0"/>
                <a:ea typeface="Times New Roman" panose="02020603050405020304" pitchFamily="18" charset="0"/>
                <a:cs typeface="Times New Roman" panose="02020603050405020304" pitchFamily="18" charset="0"/>
              </a:rPr>
              <a:t>th</a:t>
            </a:r>
            <a:r>
              <a:rPr lang="en-CA" sz="2000" kern="0" dirty="0">
                <a:effectLst/>
                <a:latin typeface="Book Antiqua" panose="02040602050305030304" pitchFamily="18" charset="0"/>
                <a:ea typeface="Times New Roman" panose="02020603050405020304" pitchFamily="18" charset="0"/>
                <a:cs typeface="Times New Roman" panose="02020603050405020304" pitchFamily="18" charset="0"/>
              </a:rPr>
              <a:t>, 1548).</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b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10669450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13141-5B85-47D8-AE0F-E50A66F897E0}"/>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CEEEDE3B-BE4C-75C7-27EA-E0AF3EA5BC06}"/>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16FF7E20-0DB2-39C5-4CFA-89F0311DEC0F}"/>
              </a:ext>
            </a:extLst>
          </p:cNvPr>
          <p:cNvSpPr>
            <a:spLocks noGrp="1"/>
          </p:cNvSpPr>
          <p:nvPr>
            <p:ph type="title"/>
          </p:nvPr>
        </p:nvSpPr>
        <p:spPr>
          <a:xfrm>
            <a:off x="1154955" y="1"/>
            <a:ext cx="9404890" cy="610136"/>
          </a:xfrm>
        </p:spPr>
        <p:txBody>
          <a:bodyPr vert="horz" lIns="91440" tIns="45720" rIns="91440" bIns="45720" rtlCol="0" anchor="b">
            <a:normAutofit/>
          </a:bodyPr>
          <a:lstStyle/>
          <a:p>
            <a:r>
              <a:rPr lang="en-US" sz="2800" dirty="0">
                <a:solidFill>
                  <a:schemeClr val="tx1"/>
                </a:solidFill>
                <a:latin typeface="Book Antiqua" panose="02040602050305030304" pitchFamily="18" charset="0"/>
              </a:rPr>
              <a:t>Lancelot Andrewes’ </a:t>
            </a:r>
            <a:r>
              <a:rPr lang="en-US" sz="2800" dirty="0">
                <a:latin typeface="Book Antiqua" panose="02040602050305030304" pitchFamily="18" charset="0"/>
              </a:rPr>
              <a:t>Catechetical Lectures 1580s</a:t>
            </a:r>
            <a:endParaRPr lang="en-US" sz="2800"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BE40F696-827B-BB2A-CADA-C33DC3A5ACF9}"/>
              </a:ext>
            </a:extLst>
          </p:cNvPr>
          <p:cNvSpPr txBox="1"/>
          <p:nvPr/>
        </p:nvSpPr>
        <p:spPr>
          <a:xfrm>
            <a:off x="353961" y="1143000"/>
            <a:ext cx="11724968" cy="4893647"/>
          </a:xfrm>
          <a:prstGeom prst="rect">
            <a:avLst/>
          </a:prstGeom>
          <a:noFill/>
        </p:spPr>
        <p:txBody>
          <a:bodyPr wrap="square">
            <a:spAutoFit/>
          </a:bodyPr>
          <a:lstStyle/>
          <a:p>
            <a:pPr marL="914400" lvl="0" defTabSz="457200">
              <a:defRPr/>
            </a:pPr>
            <a:r>
              <a:rPr lang="en-CA" sz="2400" dirty="0">
                <a:latin typeface="Book Antiqua" panose="02040602050305030304" pitchFamily="18" charset="0"/>
              </a:rPr>
              <a:t>The point about preaching in the context of the Liturgy was a concern for Lancelot Andrewes, who, </a:t>
            </a:r>
            <a:r>
              <a:rPr lang="en-US" sz="2400" kern="100" dirty="0">
                <a:effectLst/>
                <a:latin typeface="Book Antiqua" panose="02040602050305030304" pitchFamily="18" charset="0"/>
                <a:ea typeface="Aptos" panose="020B0004020202020204" pitchFamily="34" charset="0"/>
                <a:cs typeface="Times New Roman" panose="02020603050405020304" pitchFamily="18" charset="0"/>
              </a:rPr>
              <a:t>“paradoxically”, as Peter McCullough says, “the greatest preacher of the age was thus also the greatest critic of the age of preaching.”</a:t>
            </a:r>
            <a:r>
              <a:rPr lang="en-CA" sz="2400" dirty="0">
                <a:latin typeface="Book Antiqua" panose="02040602050305030304" pitchFamily="18" charset="0"/>
              </a:rPr>
              <a:t> </a:t>
            </a:r>
            <a:r>
              <a:rPr kumimoji="0" lang="en-US" sz="2400" b="0" i="0" u="none" strike="noStrike" kern="100" cap="none" spc="0" normalizeH="0" baseline="0" noProof="0" dirty="0">
                <a:ln>
                  <a:noFill/>
                </a:ln>
                <a:solidFill>
                  <a:prstClr val="white"/>
                </a:solidFill>
                <a:effectLst/>
                <a:uLnTx/>
                <a:uFillTx/>
                <a:latin typeface="Book Antiqua" panose="02040602050305030304" pitchFamily="18" charset="0"/>
                <a:ea typeface="Aptos" panose="020B0004020202020204" pitchFamily="34" charset="0"/>
                <a:cs typeface="Times New Roman" panose="02020603050405020304" pitchFamily="18" charset="0"/>
              </a:rPr>
              <a:t>For Andrewes, preaching belongs to the liturgical context of prayer and praise, of word and sacrament.</a:t>
            </a:r>
            <a:endParaRPr lang="en-CA" sz="2400" dirty="0">
              <a:latin typeface="Book Antiqua" panose="02040602050305030304" pitchFamily="18" charset="0"/>
            </a:endParaRPr>
          </a:p>
          <a:p>
            <a:pPr marL="914400" lvl="0" defTabSz="457200">
              <a:defRPr/>
            </a:pPr>
            <a:endParaRPr lang="en-CA" sz="2400" dirty="0">
              <a:latin typeface="Book Antiqua" panose="02040602050305030304" pitchFamily="18" charset="0"/>
            </a:endParaRPr>
          </a:p>
          <a:p>
            <a:pPr marL="914400" lvl="0" defTabSz="457200">
              <a:defRPr/>
            </a:pPr>
            <a:r>
              <a:rPr lang="en-CA" sz="2400" dirty="0">
                <a:latin typeface="Book Antiqua" panose="02040602050305030304" pitchFamily="18" charset="0"/>
              </a:rPr>
              <a:t>McCullough points out that already in the 1580s, his </a:t>
            </a:r>
            <a:r>
              <a:rPr lang="en-CA" sz="2400" i="1" dirty="0">
                <a:latin typeface="Book Antiqua" panose="02040602050305030304" pitchFamily="18" charset="0"/>
              </a:rPr>
              <a:t>Pattern of Catechetical Doctrine</a:t>
            </a:r>
            <a:r>
              <a:rPr lang="en-CA" sz="2400" dirty="0">
                <a:latin typeface="Book Antiqua" panose="02040602050305030304" pitchFamily="18" charset="0"/>
              </a:rPr>
              <a:t> lectures provide “categorical proof that Andrewes was venturing criticisms of mainstream moderate puritanism at least a decade before Hooker’s </a:t>
            </a:r>
            <a:r>
              <a:rPr lang="en-CA" sz="2400" i="1" dirty="0">
                <a:latin typeface="Book Antiqua" panose="02040602050305030304" pitchFamily="18" charset="0"/>
              </a:rPr>
              <a:t>Laws of Ecclesiastical Polity,”</a:t>
            </a:r>
            <a:r>
              <a:rPr lang="en-CA" sz="2400" dirty="0">
                <a:latin typeface="Book Antiqua" panose="02040602050305030304" pitchFamily="18" charset="0"/>
              </a:rPr>
              <a:t> particularly “against tawdry communion tables, against the failure to observe certain ceremonial gestures in worship, against the overemphasis on preaching at the expense of liturgy, and a high view of Sunday religious observance.” </a:t>
            </a: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ndParaRPr>
          </a:p>
        </p:txBody>
      </p:sp>
    </p:spTree>
    <p:extLst>
      <p:ext uri="{BB962C8B-B14F-4D97-AF65-F5344CB8AC3E}">
        <p14:creationId xmlns:p14="http://schemas.microsoft.com/office/powerpoint/2010/main" val="12102615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922C9-DCEC-D44D-B3B3-19DE195278AF}"/>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5857C303-3160-131D-F43E-207876ADBC61}"/>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370DB417-BA4E-89DD-A400-2F1794E6D033}"/>
              </a:ext>
            </a:extLst>
          </p:cNvPr>
          <p:cNvSpPr>
            <a:spLocks noGrp="1"/>
          </p:cNvSpPr>
          <p:nvPr>
            <p:ph type="title"/>
          </p:nvPr>
        </p:nvSpPr>
        <p:spPr>
          <a:xfrm>
            <a:off x="1154955" y="1"/>
            <a:ext cx="9404890" cy="641684"/>
          </a:xfrm>
        </p:spPr>
        <p:txBody>
          <a:bodyPr vert="horz" lIns="91440" tIns="45720" rIns="91440" bIns="45720" rtlCol="0" anchor="b">
            <a:normAutofit/>
          </a:bodyPr>
          <a:lstStyle/>
          <a:p>
            <a:r>
              <a:rPr lang="en-US" sz="2800" i="1" dirty="0">
                <a:solidFill>
                  <a:schemeClr val="tx1"/>
                </a:solidFill>
                <a:latin typeface="Book Antiqua" panose="02040602050305030304" pitchFamily="18" charset="0"/>
              </a:rPr>
              <a:t>Preaching belongs to the fulness of the Liturgy</a:t>
            </a:r>
          </a:p>
        </p:txBody>
      </p:sp>
      <p:sp>
        <p:nvSpPr>
          <p:cNvPr id="6" name="TextBox 5">
            <a:extLst>
              <a:ext uri="{FF2B5EF4-FFF2-40B4-BE49-F238E27FC236}">
                <a16:creationId xmlns:a16="http://schemas.microsoft.com/office/drawing/2014/main" id="{513EB771-D669-95BE-74C3-EB54151D7EF3}"/>
              </a:ext>
            </a:extLst>
          </p:cNvPr>
          <p:cNvSpPr txBox="1"/>
          <p:nvPr/>
        </p:nvSpPr>
        <p:spPr>
          <a:xfrm>
            <a:off x="353961" y="1143000"/>
            <a:ext cx="11724968" cy="3046988"/>
          </a:xfrm>
          <a:prstGeom prst="rect">
            <a:avLst/>
          </a:prstGeom>
          <a:noFill/>
        </p:spPr>
        <p:txBody>
          <a:bodyPr wrap="square">
            <a:spAutoFit/>
          </a:bodyPr>
          <a:lstStyle/>
          <a:p>
            <a:pPr marL="914400" lvl="0"/>
            <a:r>
              <a:rPr lang="en-US" sz="2400" dirty="0">
                <a:latin typeface="Book Antiqua" panose="02040602050305030304" pitchFamily="18" charset="0"/>
              </a:rPr>
              <a:t>Andrewes’ Christmas Sermon of 1609 makes the point very clear that preaching belongs to the </a:t>
            </a:r>
            <a:r>
              <a:rPr lang="en-US" sz="2400" i="1" dirty="0">
                <a:latin typeface="Book Antiqua" panose="02040602050305030304" pitchFamily="18" charset="0"/>
              </a:rPr>
              <a:t>fulness</a:t>
            </a:r>
            <a:r>
              <a:rPr lang="en-US" sz="2400" dirty="0">
                <a:latin typeface="Book Antiqua" panose="02040602050305030304" pitchFamily="18" charset="0"/>
              </a:rPr>
              <a:t> of the Liturgy. </a:t>
            </a:r>
          </a:p>
          <a:p>
            <a:pPr marL="914400" lvl="0"/>
            <a:endParaRPr lang="en-US" sz="2400" dirty="0">
              <a:latin typeface="Book Antiqua" panose="02040602050305030304" pitchFamily="18" charset="0"/>
            </a:endParaRPr>
          </a:p>
          <a:p>
            <a:pPr marL="914400" lvl="0"/>
            <a:r>
              <a:rPr lang="en-US" sz="2400" dirty="0">
                <a:latin typeface="Book Antiqua" panose="02040602050305030304" pitchFamily="18" charset="0"/>
              </a:rPr>
              <a:t>“To consecrate this first day of this </a:t>
            </a:r>
            <a:r>
              <a:rPr lang="en-US" sz="2400" i="1" dirty="0" err="1">
                <a:latin typeface="Book Antiqua" panose="02040602050305030304" pitchFamily="18" charset="0"/>
              </a:rPr>
              <a:t>fulnesse</a:t>
            </a:r>
            <a:r>
              <a:rPr lang="en-US" sz="2400" i="1" dirty="0">
                <a:latin typeface="Book Antiqua" panose="02040602050305030304" pitchFamily="18" charset="0"/>
              </a:rPr>
              <a:t> of time</a:t>
            </a:r>
            <a:r>
              <a:rPr lang="en-US" sz="2400" dirty="0">
                <a:latin typeface="Book Antiqua" panose="02040602050305030304" pitchFamily="18" charset="0"/>
              </a:rPr>
              <a:t>: even with our </a:t>
            </a:r>
            <a:r>
              <a:rPr lang="en-US" sz="2400" i="1" dirty="0">
                <a:latin typeface="Book Antiqua" panose="02040602050305030304" pitchFamily="18" charset="0"/>
              </a:rPr>
              <a:t>service</a:t>
            </a:r>
            <a:r>
              <a:rPr lang="en-US" sz="2400" dirty="0">
                <a:latin typeface="Book Antiqua" panose="02040602050305030304" pitchFamily="18" charset="0"/>
              </a:rPr>
              <a:t> to Him at the </a:t>
            </a:r>
            <a:r>
              <a:rPr lang="en-US" sz="2400" i="1" dirty="0">
                <a:latin typeface="Book Antiqua" panose="02040602050305030304" pitchFamily="18" charset="0"/>
              </a:rPr>
              <a:t>full</a:t>
            </a:r>
            <a:r>
              <a:rPr lang="en-US" sz="2400" dirty="0">
                <a:latin typeface="Book Antiqua" panose="02040602050305030304" pitchFamily="18" charset="0"/>
              </a:rPr>
              <a:t>; which, is then at the </a:t>
            </a:r>
            <a:r>
              <a:rPr lang="en-US" sz="2400" i="1" dirty="0">
                <a:latin typeface="Book Antiqua" panose="02040602050305030304" pitchFamily="18" charset="0"/>
              </a:rPr>
              <a:t>full</a:t>
            </a:r>
            <a:r>
              <a:rPr lang="en-US" sz="2400" dirty="0">
                <a:latin typeface="Book Antiqua" panose="02040602050305030304" pitchFamily="18" charset="0"/>
              </a:rPr>
              <a:t>, when no </a:t>
            </a:r>
            <a:r>
              <a:rPr lang="en-US" sz="2400" i="1" dirty="0">
                <a:latin typeface="Book Antiqua" panose="02040602050305030304" pitchFamily="18" charset="0"/>
              </a:rPr>
              <a:t>part</a:t>
            </a:r>
            <a:r>
              <a:rPr lang="en-US" sz="2400" dirty="0">
                <a:latin typeface="Book Antiqua" panose="02040602050305030304" pitchFamily="18" charset="0"/>
              </a:rPr>
              <a:t> is missing: when all our </a:t>
            </a:r>
            <a:r>
              <a:rPr lang="en-US" sz="2400" i="1" dirty="0" err="1">
                <a:latin typeface="Book Antiqua" panose="02040602050305030304" pitchFamily="18" charset="0"/>
              </a:rPr>
              <a:t>dueties</a:t>
            </a:r>
            <a:r>
              <a:rPr lang="en-US" sz="2400" dirty="0">
                <a:latin typeface="Book Antiqua" panose="02040602050305030304" pitchFamily="18" charset="0"/>
              </a:rPr>
              <a:t> of </a:t>
            </a:r>
            <a:r>
              <a:rPr lang="en-US" sz="2400" i="1" dirty="0">
                <a:latin typeface="Book Antiqua" panose="02040602050305030304" pitchFamily="18" charset="0"/>
              </a:rPr>
              <a:t>preaching</a:t>
            </a:r>
            <a:r>
              <a:rPr lang="en-US" sz="2400" dirty="0">
                <a:latin typeface="Book Antiqua" panose="02040602050305030304" pitchFamily="18" charset="0"/>
              </a:rPr>
              <a:t>, and </a:t>
            </a:r>
            <a:r>
              <a:rPr lang="en-US" sz="2400" i="1" dirty="0">
                <a:latin typeface="Book Antiqua" panose="02040602050305030304" pitchFamily="18" charset="0"/>
              </a:rPr>
              <a:t>praying</a:t>
            </a:r>
            <a:r>
              <a:rPr lang="en-US" sz="2400" dirty="0">
                <a:latin typeface="Book Antiqua" panose="02040602050305030304" pitchFamily="18" charset="0"/>
              </a:rPr>
              <a:t>, of </a:t>
            </a:r>
            <a:r>
              <a:rPr lang="en-US" sz="2400" i="1" dirty="0" err="1">
                <a:latin typeface="Book Antiqua" panose="02040602050305030304" pitchFamily="18" charset="0"/>
              </a:rPr>
              <a:t>Hymnes</a:t>
            </a:r>
            <a:r>
              <a:rPr lang="en-US" sz="2400" dirty="0">
                <a:latin typeface="Book Antiqua" panose="02040602050305030304" pitchFamily="18" charset="0"/>
              </a:rPr>
              <a:t>, of </a:t>
            </a:r>
            <a:r>
              <a:rPr lang="en-US" sz="2400" i="1" dirty="0">
                <a:latin typeface="Book Antiqua" panose="02040602050305030304" pitchFamily="18" charset="0"/>
              </a:rPr>
              <a:t>offering</a:t>
            </a:r>
            <a:r>
              <a:rPr lang="en-US" sz="2400" dirty="0">
                <a:latin typeface="Book Antiqua" panose="02040602050305030304" pitchFamily="18" charset="0"/>
              </a:rPr>
              <a:t>, of </a:t>
            </a:r>
            <a:r>
              <a:rPr lang="en-US" sz="2400" i="1" dirty="0">
                <a:latin typeface="Book Antiqua" panose="02040602050305030304" pitchFamily="18" charset="0"/>
              </a:rPr>
              <a:t>Sacrament</a:t>
            </a:r>
            <a:r>
              <a:rPr lang="en-US" sz="2400" dirty="0">
                <a:latin typeface="Book Antiqua" panose="02040602050305030304" pitchFamily="18" charset="0"/>
              </a:rPr>
              <a:t>, and all, meet together. No </a:t>
            </a:r>
            <a:r>
              <a:rPr lang="en-US" sz="2400" dirty="0" err="1">
                <a:latin typeface="Book Antiqua" panose="02040602050305030304" pitchFamily="18" charset="0"/>
              </a:rPr>
              <a:t>fulnes</a:t>
            </a:r>
            <a:r>
              <a:rPr lang="en-US" sz="2400" dirty="0">
                <a:latin typeface="Book Antiqua" panose="02040602050305030304" pitchFamily="18" charset="0"/>
              </a:rPr>
              <a:t> there is of our </a:t>
            </a:r>
            <a:r>
              <a:rPr lang="en-US" sz="2400" i="1" dirty="0" err="1">
                <a:latin typeface="Book Antiqua" panose="02040602050305030304" pitchFamily="18" charset="0"/>
              </a:rPr>
              <a:t>Liturgie</a:t>
            </a:r>
            <a:r>
              <a:rPr lang="en-US" sz="2400" dirty="0">
                <a:latin typeface="Book Antiqua" panose="02040602050305030304" pitchFamily="18" charset="0"/>
              </a:rPr>
              <a:t>, or </a:t>
            </a:r>
            <a:r>
              <a:rPr lang="en-US" sz="2400" dirty="0" err="1">
                <a:latin typeface="Book Antiqua" panose="02040602050305030304" pitchFamily="18" charset="0"/>
              </a:rPr>
              <a:t>publike</a:t>
            </a:r>
            <a:r>
              <a:rPr lang="en-US" sz="2400" dirty="0">
                <a:latin typeface="Book Antiqua" panose="02040602050305030304" pitchFamily="18" charset="0"/>
              </a:rPr>
              <a:t> </a:t>
            </a:r>
            <a:r>
              <a:rPr lang="en-US" sz="2400" dirty="0" err="1">
                <a:latin typeface="Book Antiqua" panose="02040602050305030304" pitchFamily="18" charset="0"/>
              </a:rPr>
              <a:t>solemne</a:t>
            </a:r>
            <a:r>
              <a:rPr lang="en-US" sz="2400" dirty="0">
                <a:latin typeface="Book Antiqua" panose="02040602050305030304" pitchFamily="18" charset="0"/>
              </a:rPr>
              <a:t> service, without the </a:t>
            </a:r>
            <a:r>
              <a:rPr lang="en-US" sz="2400" i="1" dirty="0">
                <a:latin typeface="Book Antiqua" panose="02040602050305030304" pitchFamily="18" charset="0"/>
              </a:rPr>
              <a:t>Sacrament.”</a:t>
            </a: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ndParaRPr>
          </a:p>
        </p:txBody>
      </p:sp>
    </p:spTree>
    <p:extLst>
      <p:ext uri="{BB962C8B-B14F-4D97-AF65-F5344CB8AC3E}">
        <p14:creationId xmlns:p14="http://schemas.microsoft.com/office/powerpoint/2010/main" val="22929287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B1B42-C12B-9EEE-72CA-5A8B87E50D26}"/>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5EA03690-5C83-3BE5-DD37-A21E3A122045}"/>
              </a:ext>
            </a:extLst>
          </p:cNvPr>
          <p:cNvPicPr>
            <a:picLocks noChangeAspect="1"/>
          </p:cNvPicPr>
          <p:nvPr/>
        </p:nvPicPr>
        <p:blipFill rotWithShape="1">
          <a:blip r:embed="rId2">
            <a:alphaModFix amt="40000"/>
          </a:blip>
          <a:srcRect t="15730"/>
          <a:stretch/>
        </p:blipFill>
        <p:spPr>
          <a:xfrm>
            <a:off x="-238590" y="-429758"/>
            <a:ext cx="12191980" cy="6857990"/>
          </a:xfrm>
          <a:prstGeom prst="rect">
            <a:avLst/>
          </a:prstGeom>
        </p:spPr>
      </p:pic>
      <p:sp>
        <p:nvSpPr>
          <p:cNvPr id="2" name="Title 1">
            <a:extLst>
              <a:ext uri="{FF2B5EF4-FFF2-40B4-BE49-F238E27FC236}">
                <a16:creationId xmlns:a16="http://schemas.microsoft.com/office/drawing/2014/main" id="{5EDD561E-48AA-3F4B-AE05-9956ED5A1526}"/>
              </a:ext>
            </a:extLst>
          </p:cNvPr>
          <p:cNvSpPr>
            <a:spLocks noGrp="1"/>
          </p:cNvSpPr>
          <p:nvPr>
            <p:ph type="title"/>
          </p:nvPr>
        </p:nvSpPr>
        <p:spPr>
          <a:xfrm>
            <a:off x="1154955" y="1"/>
            <a:ext cx="9404890" cy="502919"/>
          </a:xfrm>
        </p:spPr>
        <p:txBody>
          <a:bodyPr vert="horz" lIns="91440" tIns="45720" rIns="91440" bIns="45720" rtlCol="0" anchor="b">
            <a:normAutofit/>
          </a:bodyPr>
          <a:lstStyle/>
          <a:p>
            <a:r>
              <a:rPr lang="en-US" sz="2800" i="1" dirty="0">
                <a:solidFill>
                  <a:schemeClr val="tx1"/>
                </a:solidFill>
                <a:latin typeface="Book Antiqua" panose="02040602050305030304" pitchFamily="18" charset="0"/>
              </a:rPr>
              <a:t>What is required of us?</a:t>
            </a:r>
          </a:p>
        </p:txBody>
      </p:sp>
      <p:sp>
        <p:nvSpPr>
          <p:cNvPr id="6" name="TextBox 5">
            <a:extLst>
              <a:ext uri="{FF2B5EF4-FFF2-40B4-BE49-F238E27FC236}">
                <a16:creationId xmlns:a16="http://schemas.microsoft.com/office/drawing/2014/main" id="{EFF3F4D5-DAE9-C947-A94A-EFFBA7A9937E}"/>
              </a:ext>
            </a:extLst>
          </p:cNvPr>
          <p:cNvSpPr txBox="1"/>
          <p:nvPr/>
        </p:nvSpPr>
        <p:spPr>
          <a:xfrm>
            <a:off x="353961" y="1143000"/>
            <a:ext cx="11724968" cy="8156079"/>
          </a:xfrm>
          <a:prstGeom prst="rect">
            <a:avLst/>
          </a:prstGeom>
          <a:noFill/>
        </p:spPr>
        <p:txBody>
          <a:bodyPr wrap="square">
            <a:spAutoFit/>
          </a:bodyPr>
          <a:lstStyle/>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rPr>
              <a:t>The Homilies in the two books of Homilies are divided into at least two parts. </a:t>
            </a:r>
            <a:r>
              <a:rPr lang="en-US" sz="2000" dirty="0">
                <a:solidFill>
                  <a:prstClr val="white"/>
                </a:solidFill>
                <a:latin typeface="Book Antiqua" panose="02040602050305030304" pitchFamily="18" charset="0"/>
              </a:rPr>
              <a:t>The </a:t>
            </a:r>
            <a:r>
              <a:rPr lang="en-US" sz="2000" i="1" dirty="0">
                <a:solidFill>
                  <a:prstClr val="white"/>
                </a:solidFill>
                <a:latin typeface="Book Antiqua" panose="02040602050305030304" pitchFamily="18" charset="0"/>
              </a:rPr>
              <a:t>first part </a:t>
            </a:r>
            <a:r>
              <a:rPr lang="en-US" sz="2000" dirty="0">
                <a:solidFill>
                  <a:prstClr val="white"/>
                </a:solidFill>
                <a:latin typeface="Book Antiqua" panose="02040602050305030304" pitchFamily="18" charset="0"/>
              </a:rPr>
              <a:t>of Cranmer’s homily attends to the purpose and necessity of Holy Scripture for all indicating that therein are also the necessary points of our duty towards God and </a:t>
            </a:r>
            <a:r>
              <a:rPr lang="en-US" sz="2000" dirty="0" err="1">
                <a:solidFill>
                  <a:prstClr val="white"/>
                </a:solidFill>
                <a:latin typeface="Book Antiqua" panose="02040602050305030304" pitchFamily="18" charset="0"/>
              </a:rPr>
              <a:t>neigbour</a:t>
            </a:r>
            <a:r>
              <a:rPr lang="en-US" sz="2000" dirty="0">
                <a:solidFill>
                  <a:prstClr val="white"/>
                </a:solidFill>
                <a:latin typeface="Book Antiqua" panose="02040602050305030304" pitchFamily="18" charset="0"/>
              </a:rPr>
              <a:t> made known. </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Book Antiqua" panose="02040602050305030304" pitchFamily="18" charset="0"/>
              </a:rPr>
              <a:t>The </a:t>
            </a:r>
            <a:r>
              <a:rPr lang="en-US" sz="2000" i="1" dirty="0">
                <a:solidFill>
                  <a:prstClr val="white"/>
                </a:solidFill>
                <a:latin typeface="Book Antiqua" panose="02040602050305030304" pitchFamily="18" charset="0"/>
              </a:rPr>
              <a:t>second part </a:t>
            </a:r>
            <a:r>
              <a:rPr lang="en-US" sz="2000" dirty="0">
                <a:solidFill>
                  <a:prstClr val="white"/>
                </a:solidFill>
                <a:latin typeface="Book Antiqua" panose="02040602050305030304" pitchFamily="18" charset="0"/>
              </a:rPr>
              <a:t>exhorts us to learning what we profess. We are meant to “apply ourselves, as far forth as we can have time and leisure, to know God’s word.” How? “ by diligent hearing and reading thereof.” </a:t>
            </a: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Book Antiqua" panose="02040602050305030304" pitchFamily="18" charset="0"/>
              </a:rPr>
              <a:t>Cranmer notes the same things as Augustine about the excuses or obstacles that stand in the way: 1) either we think ourselves too frail in our thinking and too fearful of falling into error or 2) we “pretend that the difficulty to understand it, and the hardness thereof is so great,” that we defer to the “Clerks  and learned men.” What is the counter to these things?</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000" dirty="0">
                <a:solidFill>
                  <a:prstClr val="white"/>
                </a:solidFill>
                <a:latin typeface="Book Antiqua" panose="02040602050305030304" pitchFamily="18" charset="0"/>
              </a:rPr>
              <a:t>With respect to 1): it is “to read it humbly, with a meek and lowly heart” and to read it prayerfully, seeking God’s grace to help you understand according to your capacity to understand. With respect to 2): it means to persevere and to recognize that Scripture is full of low valleys and high hills, of things easier and things more difficult. With respect to things more difficult, await either a more learned person or, more importantly, seek God’s light. Simply put, “ask, seek and knock,” and “without ceasing.” But he offers us an even more profound image.</a:t>
            </a:r>
            <a:endParaRPr kumimoji="0" lang="en-US" sz="20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b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7540759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843EA-D84C-247A-B013-57AF02A4CD0C}"/>
            </a:ext>
          </a:extLst>
        </p:cNvPr>
        <p:cNvGrpSpPr/>
        <p:nvPr/>
      </p:nvGrpSpPr>
      <p:grpSpPr>
        <a:xfrm>
          <a:off x="0" y="0"/>
          <a:ext cx="0" cy="0"/>
          <a:chOff x="0" y="0"/>
          <a:chExt cx="0" cy="0"/>
        </a:xfrm>
      </p:grpSpPr>
      <p:pic>
        <p:nvPicPr>
          <p:cNvPr id="5" name="Picture 4" descr="Gros plan d'une girouette">
            <a:extLst>
              <a:ext uri="{FF2B5EF4-FFF2-40B4-BE49-F238E27FC236}">
                <a16:creationId xmlns:a16="http://schemas.microsoft.com/office/drawing/2014/main" id="{B7CB3994-71F8-F7F4-9E2D-6677DCB63570}"/>
              </a:ext>
            </a:extLst>
          </p:cNvPr>
          <p:cNvPicPr>
            <a:picLocks noChangeAspect="1"/>
          </p:cNvPicPr>
          <p:nvPr/>
        </p:nvPicPr>
        <p:blipFill rotWithShape="1">
          <a:blip r:embed="rId2">
            <a:alphaModFix amt="40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D03FFE9F-27EC-1A88-96A3-27B98A5DD24D}"/>
              </a:ext>
            </a:extLst>
          </p:cNvPr>
          <p:cNvSpPr>
            <a:spLocks noGrp="1"/>
          </p:cNvSpPr>
          <p:nvPr>
            <p:ph type="title"/>
          </p:nvPr>
        </p:nvSpPr>
        <p:spPr>
          <a:xfrm>
            <a:off x="1154955" y="0"/>
            <a:ext cx="9404890" cy="932687"/>
          </a:xfrm>
        </p:spPr>
        <p:txBody>
          <a:bodyPr vert="horz" lIns="91440" tIns="45720" rIns="91440" bIns="45720" rtlCol="0" anchor="b">
            <a:normAutofit/>
          </a:bodyPr>
          <a:lstStyle/>
          <a:p>
            <a:r>
              <a:rPr lang="en-US" sz="2800" dirty="0">
                <a:latin typeface="Book Antiqua" panose="02040602050305030304" pitchFamily="18" charset="0"/>
              </a:rPr>
              <a:t>Scriptural Rumination: Read, mark, learn and inwardly digest! Holy Cows?!</a:t>
            </a:r>
            <a:endParaRPr lang="en-US" sz="2800" dirty="0">
              <a:solidFill>
                <a:schemeClr val="tx1"/>
              </a:solidFill>
              <a:latin typeface="Book Antiqua" panose="02040602050305030304" pitchFamily="18" charset="0"/>
            </a:endParaRPr>
          </a:p>
        </p:txBody>
      </p:sp>
      <p:sp>
        <p:nvSpPr>
          <p:cNvPr id="6" name="TextBox 5">
            <a:extLst>
              <a:ext uri="{FF2B5EF4-FFF2-40B4-BE49-F238E27FC236}">
                <a16:creationId xmlns:a16="http://schemas.microsoft.com/office/drawing/2014/main" id="{CADC2257-CBE4-CCBF-C1E8-04CA08E132AB}"/>
              </a:ext>
            </a:extLst>
          </p:cNvPr>
          <p:cNvSpPr txBox="1"/>
          <p:nvPr/>
        </p:nvSpPr>
        <p:spPr>
          <a:xfrm>
            <a:off x="353961" y="1143000"/>
            <a:ext cx="11724968" cy="7971413"/>
          </a:xfrm>
          <a:prstGeom prst="rect">
            <a:avLst/>
          </a:prstGeom>
          <a:noFill/>
        </p:spPr>
        <p:txBody>
          <a:bodyPr wrap="square">
            <a:spAutoFit/>
          </a:bodyPr>
          <a:lstStyle/>
          <a:p>
            <a:pPr marL="91440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rPr>
              <a:t>“Let us hear, read, and know these holy rules, injunctions, and statutes of our Christian religion, and upon that we have made profession to God at our baptism [note the sacramental reference]. Let us with fear and reverence lay up, in the chest of our hearts, these necessary and fruitful lessons; let us night and day muse, and have meditation and contemplation in them; </a:t>
            </a:r>
            <a:r>
              <a:rPr kumimoji="0" lang="en-US" sz="2400" b="0" i="1" u="none" strike="noStrike" kern="1200" cap="none" spc="0" normalizeH="0" baseline="0" noProof="0" dirty="0">
                <a:ln>
                  <a:noFill/>
                </a:ln>
                <a:solidFill>
                  <a:prstClr val="white"/>
                </a:solidFill>
                <a:effectLst/>
                <a:uLnTx/>
                <a:uFillTx/>
                <a:latin typeface="Book Antiqua" panose="02040602050305030304" pitchFamily="18" charset="0"/>
              </a:rPr>
              <a:t>let us ruminate, and, as it were, chew the cud</a:t>
            </a:r>
            <a:r>
              <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rPr>
              <a:t>, that we may have the sweet juice, spiritual effect, marrow, honey, kernel, taste, comfort and consolation of them” [echoes of the Eucharist?]. </a:t>
            </a:r>
            <a:endParaRPr lang="en-US" sz="2400" dirty="0">
              <a:solidFill>
                <a:prstClr val="white"/>
              </a:solidFill>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ndParaRPr>
          </a:p>
          <a:p>
            <a:pPr marL="914400" marR="0" lvl="0" indent="0" algn="just"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Book Antiqua" panose="02040602050305030304" pitchFamily="18" charset="0"/>
              </a:rPr>
              <a:t>Scripture as a doctrinal instrument of salvation provides us with “God’s </a:t>
            </a:r>
            <a:r>
              <a:rPr lang="en-US" sz="2400" dirty="0" err="1">
                <a:solidFill>
                  <a:prstClr val="white"/>
                </a:solidFill>
                <a:latin typeface="Book Antiqua" panose="02040602050305030304" pitchFamily="18" charset="0"/>
              </a:rPr>
              <a:t>defence</a:t>
            </a:r>
            <a:r>
              <a:rPr lang="en-US" sz="2400" dirty="0">
                <a:solidFill>
                  <a:prstClr val="white"/>
                </a:solidFill>
                <a:latin typeface="Book Antiqua" panose="02040602050305030304" pitchFamily="18" charset="0"/>
              </a:rPr>
              <a:t>, </a:t>
            </a:r>
            <a:r>
              <a:rPr lang="en-US" sz="2400" dirty="0" err="1">
                <a:solidFill>
                  <a:prstClr val="white"/>
                </a:solidFill>
                <a:latin typeface="Book Antiqua" panose="02040602050305030304" pitchFamily="18" charset="0"/>
              </a:rPr>
              <a:t>favour</a:t>
            </a:r>
            <a:r>
              <a:rPr lang="en-US" sz="2400" dirty="0">
                <a:solidFill>
                  <a:prstClr val="white"/>
                </a:solidFill>
                <a:latin typeface="Book Antiqua" panose="02040602050305030304" pitchFamily="18" charset="0"/>
              </a:rPr>
              <a:t>, and grace” in this life, and “after this miserable life, we shall enjoy the endless bliss and glory of heaven: which he grant us all, that died for us all, Jesus Christ: to whom, with the Father and the Holy Ghost, be all </a:t>
            </a:r>
            <a:r>
              <a:rPr lang="en-US" sz="2400" dirty="0" err="1">
                <a:solidFill>
                  <a:prstClr val="white"/>
                </a:solidFill>
                <a:latin typeface="Book Antiqua" panose="02040602050305030304" pitchFamily="18" charset="0"/>
              </a:rPr>
              <a:t>honour</a:t>
            </a:r>
            <a:r>
              <a:rPr lang="en-US" sz="2400" dirty="0">
                <a:solidFill>
                  <a:prstClr val="white"/>
                </a:solidFill>
                <a:latin typeface="Book Antiqua" panose="02040602050305030304" pitchFamily="18" charset="0"/>
              </a:rPr>
              <a:t> and glory, both now and everlastingly. Amen” </a:t>
            </a:r>
          </a:p>
          <a:p>
            <a:pPr marL="914400" marR="0" lvl="0" indent="0" algn="just"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Book Antiqua" panose="02040602050305030304" pitchFamily="18" charset="0"/>
            </a:endParaRPr>
          </a:p>
          <a:p>
            <a:pPr marL="91440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Book Antiqua" panose="02040602050305030304" pitchFamily="18" charset="0"/>
              </a:rPr>
              <a:t>Amen indeed. </a:t>
            </a: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rPr>
            </a:b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a:p>
            <a:pPr marL="91440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4654943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4508</TotalTime>
  <Words>4375</Words>
  <Application>Microsoft Office PowerPoint</Application>
  <PresentationFormat>Widescreen</PresentationFormat>
  <Paragraphs>133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Aptos Display</vt:lpstr>
      <vt:lpstr>Arial</vt:lpstr>
      <vt:lpstr>Book Antiqua</vt:lpstr>
      <vt:lpstr>Office Theme</vt:lpstr>
      <vt:lpstr>The Book(s) of Homilies: # 1 - A Fruitful Exhortation to the Reading and Knowledge of Holy Scripture  Fr. David Curry &amp; Will Barton WORCs Quiet Day at Christ Church October 24th, 2026 </vt:lpstr>
      <vt:lpstr>Archbishop Thomas Cranmer (1489-1556)</vt:lpstr>
      <vt:lpstr>Portrait of Thomas Cranmer (1489-1556) </vt:lpstr>
      <vt:lpstr>“What is written…? How readest thou?”</vt:lpstr>
      <vt:lpstr>Cranmer’s famous Collect for Advent II</vt:lpstr>
      <vt:lpstr>Essential Features of Reformed Theology</vt:lpstr>
      <vt:lpstr>Structure of the First Book of Homilies ( 1547)</vt:lpstr>
      <vt:lpstr>Simul justus et peccator </vt:lpstr>
      <vt:lpstr>The Books of Homilies</vt:lpstr>
      <vt:lpstr>The Homilies : Our ‘Anglican’ Heritage and Understanding </vt:lpstr>
      <vt:lpstr>Article XXXV</vt:lpstr>
      <vt:lpstr>Articles cont’d: Art. XXIV &amp; Art. XI</vt:lpstr>
      <vt:lpstr>“Nothing more necessary”: 1st Homily</vt:lpstr>
      <vt:lpstr>Article VI: Of the Sufficiency of the holy Scriptures for salvation</vt:lpstr>
      <vt:lpstr>Cranmer’s Homily as Exhortation</vt:lpstr>
      <vt:lpstr>Holy Scripture is the food of the soul</vt:lpstr>
      <vt:lpstr>Hooker on Scripture as Doctrinal Instrumant of Scripture following Cranmer</vt:lpstr>
      <vt:lpstr>First Homily/ First Article! </vt:lpstr>
      <vt:lpstr>Powerful Encomium to the Scriptures for our good</vt:lpstr>
      <vt:lpstr>Scripture and Preaching</vt:lpstr>
      <vt:lpstr>Lancelot Andrewes’ Catechetical Lectures 1580s</vt:lpstr>
      <vt:lpstr>Preaching belongs to the fulness of the Liturgy</vt:lpstr>
      <vt:lpstr>What is required of us?</vt:lpstr>
      <vt:lpstr>Scriptural Rumination: Read, mark, learn and inwardly digest! Holy Cows?!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Th’Abridgement of Christ’s Story: Passion and Incarnation in Andrewes &amp; Donne Fr. David Curry, ATC 2024</dc:title>
  <dc:creator>David Curry</dc:creator>
  <cp:lastModifiedBy>Marilyn Curry</cp:lastModifiedBy>
  <cp:revision>1</cp:revision>
  <dcterms:created xsi:type="dcterms:W3CDTF">2024-07-01T11:50:59Z</dcterms:created>
  <dcterms:modified xsi:type="dcterms:W3CDTF">2026-10-22T15:45:59Z</dcterms:modified>
</cp:coreProperties>
</file>